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62"/>
  </p:notesMasterIdLst>
  <p:sldIdLst>
    <p:sldId id="256" r:id="rId2"/>
    <p:sldId id="257" r:id="rId3"/>
    <p:sldId id="302" r:id="rId4"/>
    <p:sldId id="260" r:id="rId5"/>
    <p:sldId id="261" r:id="rId6"/>
    <p:sldId id="262" r:id="rId7"/>
    <p:sldId id="281" r:id="rId8"/>
    <p:sldId id="263" r:id="rId9"/>
    <p:sldId id="266" r:id="rId10"/>
    <p:sldId id="403" r:id="rId11"/>
    <p:sldId id="265" r:id="rId12"/>
    <p:sldId id="400" r:id="rId13"/>
    <p:sldId id="401" r:id="rId14"/>
    <p:sldId id="320" r:id="rId15"/>
    <p:sldId id="327" r:id="rId16"/>
    <p:sldId id="330" r:id="rId17"/>
    <p:sldId id="335" r:id="rId18"/>
    <p:sldId id="374" r:id="rId19"/>
    <p:sldId id="376" r:id="rId20"/>
    <p:sldId id="378" r:id="rId21"/>
    <p:sldId id="379" r:id="rId22"/>
    <p:sldId id="380" r:id="rId23"/>
    <p:sldId id="381" r:id="rId24"/>
    <p:sldId id="405" r:id="rId25"/>
    <p:sldId id="382" r:id="rId26"/>
    <p:sldId id="383" r:id="rId27"/>
    <p:sldId id="384" r:id="rId28"/>
    <p:sldId id="413" r:id="rId29"/>
    <p:sldId id="377" r:id="rId30"/>
    <p:sldId id="385" r:id="rId31"/>
    <p:sldId id="411" r:id="rId32"/>
    <p:sldId id="386" r:id="rId33"/>
    <p:sldId id="387" r:id="rId34"/>
    <p:sldId id="389" r:id="rId35"/>
    <p:sldId id="390" r:id="rId36"/>
    <p:sldId id="392" r:id="rId37"/>
    <p:sldId id="406" r:id="rId38"/>
    <p:sldId id="393" r:id="rId39"/>
    <p:sldId id="394" r:id="rId40"/>
    <p:sldId id="395" r:id="rId41"/>
    <p:sldId id="396" r:id="rId42"/>
    <p:sldId id="397" r:id="rId43"/>
    <p:sldId id="415" r:id="rId44"/>
    <p:sldId id="416" r:id="rId45"/>
    <p:sldId id="407" r:id="rId46"/>
    <p:sldId id="418" r:id="rId47"/>
    <p:sldId id="353" r:id="rId48"/>
    <p:sldId id="354" r:id="rId49"/>
    <p:sldId id="355" r:id="rId50"/>
    <p:sldId id="417" r:id="rId51"/>
    <p:sldId id="356" r:id="rId52"/>
    <p:sldId id="357" r:id="rId53"/>
    <p:sldId id="358" r:id="rId54"/>
    <p:sldId id="359" r:id="rId55"/>
    <p:sldId id="360" r:id="rId56"/>
    <p:sldId id="361" r:id="rId57"/>
    <p:sldId id="362" r:id="rId58"/>
    <p:sldId id="363" r:id="rId59"/>
    <p:sldId id="365" r:id="rId60"/>
    <p:sldId id="280" r:id="rId61"/>
  </p:sldIdLst>
  <p:sldSz cx="9144000" cy="5143500" type="screen16x9"/>
  <p:notesSz cx="6858000" cy="9144000"/>
  <p:embeddedFontLst>
    <p:embeddedFont>
      <p:font typeface="Merriweather" panose="020B0604020202020204" charset="0"/>
      <p:regular r:id="rId63"/>
      <p:bold r:id="rId64"/>
      <p:italic r:id="rId65"/>
      <p:boldItalic r:id="rId66"/>
    </p:embeddedFont>
    <p:embeddedFont>
      <p:font typeface="Calibri" panose="020F0502020204030204" pitchFamily="34" charset="0"/>
      <p:regular r:id="rId67"/>
      <p:bold r:id="rId68"/>
      <p:italic r:id="rId69"/>
      <p:boldItalic r:id="rId70"/>
    </p:embeddedFont>
    <p:embeddedFont>
      <p:font typeface="Roboto" panose="020B0604020202020204" charset="0"/>
      <p:regular r:id="rId71"/>
      <p:bold r:id="rId72"/>
      <p:italic r:id="rId73"/>
      <p:boldItalic r:id="rId7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7C534D4-9487-457E-A352-A5A0E9621942}">
  <a:tblStyle styleId="{87C534D4-9487-457E-A352-A5A0E9621942}"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75091" autoAdjust="0"/>
  </p:normalViewPr>
  <p:slideViewPr>
    <p:cSldViewPr snapToGrid="0">
      <p:cViewPr varScale="1">
        <p:scale>
          <a:sx n="73" d="100"/>
          <a:sy n="73" d="100"/>
        </p:scale>
        <p:origin x="1320" y="6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1.fntdata"/><Relationship Id="rId68" Type="http://schemas.openxmlformats.org/officeDocument/2006/relationships/font" Target="fonts/font6.fntdata"/><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font" Target="fonts/font4.fntdata"/><Relationship Id="rId74" Type="http://schemas.openxmlformats.org/officeDocument/2006/relationships/font" Target="fonts/font12.fntdata"/><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2.fntdata"/><Relationship Id="rId69" Type="http://schemas.openxmlformats.org/officeDocument/2006/relationships/font" Target="fonts/font7.fntdata"/><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10.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5.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70" Type="http://schemas.openxmlformats.org/officeDocument/2006/relationships/font" Target="fonts/font8.fntdata"/><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font" Target="fonts/font3.fntdata"/><Relationship Id="rId73" Type="http://schemas.openxmlformats.org/officeDocument/2006/relationships/font" Target="fonts/font11.fntdata"/><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font" Target="fonts/font9.fntdata"/><Relationship Id="rId2" Type="http://schemas.openxmlformats.org/officeDocument/2006/relationships/slide" Target="slides/slide1.xml"/><Relationship Id="rId29" Type="http://schemas.openxmlformats.org/officeDocument/2006/relationships/slide" Target="slides/slide2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F70E942-860B-4C67-BE6E-0FE5163DA91A}"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233359E5-52C6-4293-AFDD-16E9303F83C0}">
      <dgm:prSet phldrT="[Text]"/>
      <dgm:spPr/>
      <dgm:t>
        <a:bodyPr/>
        <a:lstStyle/>
        <a:p>
          <a:r>
            <a:rPr lang="en-US" dirty="0" smtClean="0"/>
            <a:t>foo5</a:t>
          </a:r>
          <a:endParaRPr lang="en-US" dirty="0"/>
        </a:p>
      </dgm:t>
    </dgm:pt>
    <dgm:pt modelId="{022A4660-FFA8-49EA-A350-BB91D8BF16C2}" type="parTrans" cxnId="{6F4152C5-CF28-44BE-8BFA-6147FE4C9D33}">
      <dgm:prSet/>
      <dgm:spPr/>
      <dgm:t>
        <a:bodyPr/>
        <a:lstStyle/>
        <a:p>
          <a:endParaRPr lang="en-US"/>
        </a:p>
      </dgm:t>
    </dgm:pt>
    <dgm:pt modelId="{581D8E7D-8069-4047-B715-4636F42CDEF4}" type="sibTrans" cxnId="{6F4152C5-CF28-44BE-8BFA-6147FE4C9D33}">
      <dgm:prSet/>
      <dgm:spPr/>
      <dgm:t>
        <a:bodyPr/>
        <a:lstStyle/>
        <a:p>
          <a:endParaRPr lang="en-US"/>
        </a:p>
      </dgm:t>
    </dgm:pt>
    <dgm:pt modelId="{1957C306-EB7C-40F5-975A-5487CBC842E0}">
      <dgm:prSet phldrT="[Text]"/>
      <dgm:spPr/>
      <dgm:t>
        <a:bodyPr/>
        <a:lstStyle/>
        <a:p>
          <a:r>
            <a:rPr lang="en-US" dirty="0" err="1" smtClean="0"/>
            <a:t>herp</a:t>
          </a:r>
          <a:endParaRPr lang="en-US" dirty="0"/>
        </a:p>
      </dgm:t>
    </dgm:pt>
    <dgm:pt modelId="{4C6C66F0-2397-40DE-A07D-28C6E8451538}" type="parTrans" cxnId="{5F6EEEA6-E4E7-4CA2-AC0E-D349CDFC6F74}">
      <dgm:prSet/>
      <dgm:spPr/>
      <dgm:t>
        <a:bodyPr/>
        <a:lstStyle/>
        <a:p>
          <a:endParaRPr lang="en-US"/>
        </a:p>
      </dgm:t>
    </dgm:pt>
    <dgm:pt modelId="{E3623EFB-DECA-4604-827B-7C14D208A92B}" type="sibTrans" cxnId="{5F6EEEA6-E4E7-4CA2-AC0E-D349CDFC6F74}">
      <dgm:prSet/>
      <dgm:spPr/>
      <dgm:t>
        <a:bodyPr/>
        <a:lstStyle/>
        <a:p>
          <a:endParaRPr lang="en-US"/>
        </a:p>
      </dgm:t>
    </dgm:pt>
    <dgm:pt modelId="{00D6D082-0096-4DA4-A5C4-FF1668630F58}">
      <dgm:prSet/>
      <dgm:spPr/>
      <dgm:t>
        <a:bodyPr/>
        <a:lstStyle/>
        <a:p>
          <a:r>
            <a:rPr lang="en-US" dirty="0" err="1" smtClean="0"/>
            <a:t>init</a:t>
          </a:r>
          <a:endParaRPr lang="en-US" dirty="0"/>
        </a:p>
      </dgm:t>
    </dgm:pt>
    <dgm:pt modelId="{A00E48F4-5BEF-41CB-95CE-BF4E2F0CFE0A}" type="parTrans" cxnId="{B23BA13F-07EB-47C2-88AA-B59F89DC284D}">
      <dgm:prSet/>
      <dgm:spPr/>
      <dgm:t>
        <a:bodyPr/>
        <a:lstStyle/>
        <a:p>
          <a:endParaRPr lang="en-US"/>
        </a:p>
      </dgm:t>
    </dgm:pt>
    <dgm:pt modelId="{49915B53-DDFA-4E5A-A0E9-97426BC5DEB0}" type="sibTrans" cxnId="{B23BA13F-07EB-47C2-88AA-B59F89DC284D}">
      <dgm:prSet/>
      <dgm:spPr/>
      <dgm:t>
        <a:bodyPr/>
        <a:lstStyle/>
        <a:p>
          <a:endParaRPr lang="en-US"/>
        </a:p>
      </dgm:t>
    </dgm:pt>
    <dgm:pt modelId="{75099B90-24A2-422D-9368-0E2B5F3D5919}">
      <dgm:prSet/>
      <dgm:spPr/>
      <dgm:t>
        <a:bodyPr/>
        <a:lstStyle/>
        <a:p>
          <a:r>
            <a:rPr lang="en-US" dirty="0" smtClean="0"/>
            <a:t>derp</a:t>
          </a:r>
          <a:endParaRPr lang="en-US" dirty="0"/>
        </a:p>
      </dgm:t>
    </dgm:pt>
    <dgm:pt modelId="{4D375D0F-60D4-4AF6-9232-9E8152A9B98F}" type="parTrans" cxnId="{0C58D007-EAD9-457B-94FC-68735E4DB01A}">
      <dgm:prSet/>
      <dgm:spPr/>
      <dgm:t>
        <a:bodyPr/>
        <a:lstStyle/>
        <a:p>
          <a:endParaRPr lang="en-US"/>
        </a:p>
      </dgm:t>
    </dgm:pt>
    <dgm:pt modelId="{0C7D02D5-21C4-4D06-8F8C-E146C01FB21A}" type="sibTrans" cxnId="{0C58D007-EAD9-457B-94FC-68735E4DB01A}">
      <dgm:prSet/>
      <dgm:spPr/>
      <dgm:t>
        <a:bodyPr/>
        <a:lstStyle/>
        <a:p>
          <a:endParaRPr lang="en-US"/>
        </a:p>
      </dgm:t>
    </dgm:pt>
    <dgm:pt modelId="{6A85B455-4DEE-41DF-BDAE-79BAB4A39515}">
      <dgm:prSet/>
      <dgm:spPr/>
      <dgm:t>
        <a:bodyPr/>
        <a:lstStyle/>
        <a:p>
          <a:r>
            <a:rPr lang="en-US" dirty="0" smtClean="0"/>
            <a:t>Main.py</a:t>
          </a:r>
          <a:endParaRPr lang="en-US" dirty="0"/>
        </a:p>
      </dgm:t>
    </dgm:pt>
    <dgm:pt modelId="{73A09543-8C3F-4FDC-95E1-8CE1FE673F82}" type="parTrans" cxnId="{11FFB68A-7CB8-4932-B2CD-D9C94CA378D0}">
      <dgm:prSet/>
      <dgm:spPr/>
      <dgm:t>
        <a:bodyPr/>
        <a:lstStyle/>
        <a:p>
          <a:endParaRPr lang="en-US"/>
        </a:p>
      </dgm:t>
    </dgm:pt>
    <dgm:pt modelId="{6787A76B-329D-435D-A6B6-E663DD178372}" type="sibTrans" cxnId="{11FFB68A-7CB8-4932-B2CD-D9C94CA378D0}">
      <dgm:prSet/>
      <dgm:spPr/>
      <dgm:t>
        <a:bodyPr/>
        <a:lstStyle/>
        <a:p>
          <a:endParaRPr lang="en-US"/>
        </a:p>
      </dgm:t>
    </dgm:pt>
    <dgm:pt modelId="{B9A60912-073B-4470-99BF-F0413606F53A}">
      <dgm:prSet/>
      <dgm:spPr/>
      <dgm:t>
        <a:bodyPr/>
        <a:lstStyle/>
        <a:p>
          <a:r>
            <a:rPr lang="en-US" dirty="0" smtClean="0"/>
            <a:t>Yolo.py</a:t>
          </a:r>
          <a:endParaRPr lang="en-US" dirty="0"/>
        </a:p>
      </dgm:t>
    </dgm:pt>
    <dgm:pt modelId="{C584D753-825C-4D2F-A675-6C74967AA1BD}" type="sibTrans" cxnId="{53096E44-16BD-4E92-BE98-65C446C89D99}">
      <dgm:prSet/>
      <dgm:spPr/>
      <dgm:t>
        <a:bodyPr/>
        <a:lstStyle/>
        <a:p>
          <a:endParaRPr lang="en-US"/>
        </a:p>
      </dgm:t>
    </dgm:pt>
    <dgm:pt modelId="{0E7A7B94-D601-4A72-9745-4E49D8A0C394}" type="parTrans" cxnId="{53096E44-16BD-4E92-BE98-65C446C89D99}">
      <dgm:prSet/>
      <dgm:spPr/>
      <dgm:t>
        <a:bodyPr/>
        <a:lstStyle/>
        <a:p>
          <a:endParaRPr lang="en-US"/>
        </a:p>
      </dgm:t>
    </dgm:pt>
    <dgm:pt modelId="{451776FD-C90D-4036-834C-9CCEA656192B}">
      <dgm:prSet/>
      <dgm:spPr/>
      <dgm:t>
        <a:bodyPr/>
        <a:lstStyle/>
        <a:p>
          <a:r>
            <a:rPr lang="en-US" dirty="0" err="1" smtClean="0"/>
            <a:t>init</a:t>
          </a:r>
          <a:endParaRPr lang="en-US" dirty="0"/>
        </a:p>
      </dgm:t>
    </dgm:pt>
    <dgm:pt modelId="{5F089EFF-899E-4376-8E6F-D13A15754ADD}" type="sibTrans" cxnId="{043547A6-654D-4719-9C07-4E9F1C942645}">
      <dgm:prSet/>
      <dgm:spPr/>
      <dgm:t>
        <a:bodyPr/>
        <a:lstStyle/>
        <a:p>
          <a:endParaRPr lang="en-US"/>
        </a:p>
      </dgm:t>
    </dgm:pt>
    <dgm:pt modelId="{AE7CA507-8BD2-45ED-A553-75AB086C134B}" type="parTrans" cxnId="{043547A6-654D-4719-9C07-4E9F1C942645}">
      <dgm:prSet/>
      <dgm:spPr/>
      <dgm:t>
        <a:bodyPr/>
        <a:lstStyle/>
        <a:p>
          <a:endParaRPr lang="en-US"/>
        </a:p>
      </dgm:t>
    </dgm:pt>
    <dgm:pt modelId="{BC78959D-32A2-4962-959E-AE53BA5782D1}" type="pres">
      <dgm:prSet presAssocID="{CF70E942-860B-4C67-BE6E-0FE5163DA91A}" presName="hierChild1" presStyleCnt="0">
        <dgm:presLayoutVars>
          <dgm:orgChart val="1"/>
          <dgm:chPref val="1"/>
          <dgm:dir/>
          <dgm:animOne val="branch"/>
          <dgm:animLvl val="lvl"/>
          <dgm:resizeHandles/>
        </dgm:presLayoutVars>
      </dgm:prSet>
      <dgm:spPr/>
      <dgm:t>
        <a:bodyPr/>
        <a:lstStyle/>
        <a:p>
          <a:endParaRPr lang="en-US"/>
        </a:p>
      </dgm:t>
    </dgm:pt>
    <dgm:pt modelId="{144835C7-EDFD-442A-8227-A82520FBFBBB}" type="pres">
      <dgm:prSet presAssocID="{233359E5-52C6-4293-AFDD-16E9303F83C0}" presName="hierRoot1" presStyleCnt="0">
        <dgm:presLayoutVars>
          <dgm:hierBranch val="init"/>
        </dgm:presLayoutVars>
      </dgm:prSet>
      <dgm:spPr/>
    </dgm:pt>
    <dgm:pt modelId="{15697B37-726D-44AA-A76F-B0D9A8364BCF}" type="pres">
      <dgm:prSet presAssocID="{233359E5-52C6-4293-AFDD-16E9303F83C0}" presName="rootComposite1" presStyleCnt="0"/>
      <dgm:spPr/>
    </dgm:pt>
    <dgm:pt modelId="{6C5C7B8F-2824-4A4E-B6C2-78FA6B2ABB3E}" type="pres">
      <dgm:prSet presAssocID="{233359E5-52C6-4293-AFDD-16E9303F83C0}" presName="rootText1" presStyleLbl="node0" presStyleIdx="0" presStyleCnt="1">
        <dgm:presLayoutVars>
          <dgm:chPref val="3"/>
        </dgm:presLayoutVars>
      </dgm:prSet>
      <dgm:spPr/>
      <dgm:t>
        <a:bodyPr/>
        <a:lstStyle/>
        <a:p>
          <a:endParaRPr lang="en-US"/>
        </a:p>
      </dgm:t>
    </dgm:pt>
    <dgm:pt modelId="{F880EDFE-E5AF-4A52-BF54-46C6CA96202E}" type="pres">
      <dgm:prSet presAssocID="{233359E5-52C6-4293-AFDD-16E9303F83C0}" presName="rootConnector1" presStyleLbl="node1" presStyleIdx="0" presStyleCnt="0"/>
      <dgm:spPr/>
      <dgm:t>
        <a:bodyPr/>
        <a:lstStyle/>
        <a:p>
          <a:endParaRPr lang="en-US"/>
        </a:p>
      </dgm:t>
    </dgm:pt>
    <dgm:pt modelId="{FE47C6BB-2F80-46A4-A956-874DC4AE6851}" type="pres">
      <dgm:prSet presAssocID="{233359E5-52C6-4293-AFDD-16E9303F83C0}" presName="hierChild2" presStyleCnt="0"/>
      <dgm:spPr/>
    </dgm:pt>
    <dgm:pt modelId="{D4862434-A161-4B10-B224-9B50D60012F2}" type="pres">
      <dgm:prSet presAssocID="{4C6C66F0-2397-40DE-A07D-28C6E8451538}" presName="Name37" presStyleLbl="parChTrans1D2" presStyleIdx="0" presStyleCnt="2"/>
      <dgm:spPr/>
      <dgm:t>
        <a:bodyPr/>
        <a:lstStyle/>
        <a:p>
          <a:endParaRPr lang="en-US"/>
        </a:p>
      </dgm:t>
    </dgm:pt>
    <dgm:pt modelId="{DC068EE8-8CFF-498C-8FA3-835E94F5E4EF}" type="pres">
      <dgm:prSet presAssocID="{1957C306-EB7C-40F5-975A-5487CBC842E0}" presName="hierRoot2" presStyleCnt="0">
        <dgm:presLayoutVars>
          <dgm:hierBranch val="init"/>
        </dgm:presLayoutVars>
      </dgm:prSet>
      <dgm:spPr/>
    </dgm:pt>
    <dgm:pt modelId="{42E6D246-3FC5-4BE5-9323-CB929D049D57}" type="pres">
      <dgm:prSet presAssocID="{1957C306-EB7C-40F5-975A-5487CBC842E0}" presName="rootComposite" presStyleCnt="0"/>
      <dgm:spPr/>
    </dgm:pt>
    <dgm:pt modelId="{1C73A962-0DA5-4949-9555-C8C56C094EAC}" type="pres">
      <dgm:prSet presAssocID="{1957C306-EB7C-40F5-975A-5487CBC842E0}" presName="rootText" presStyleLbl="node2" presStyleIdx="0" presStyleCnt="2">
        <dgm:presLayoutVars>
          <dgm:chPref val="3"/>
        </dgm:presLayoutVars>
      </dgm:prSet>
      <dgm:spPr/>
      <dgm:t>
        <a:bodyPr/>
        <a:lstStyle/>
        <a:p>
          <a:endParaRPr lang="en-US"/>
        </a:p>
      </dgm:t>
    </dgm:pt>
    <dgm:pt modelId="{54780BA4-B911-4AC4-9D19-DA8FE3448C58}" type="pres">
      <dgm:prSet presAssocID="{1957C306-EB7C-40F5-975A-5487CBC842E0}" presName="rootConnector" presStyleLbl="node2" presStyleIdx="0" presStyleCnt="2"/>
      <dgm:spPr/>
      <dgm:t>
        <a:bodyPr/>
        <a:lstStyle/>
        <a:p>
          <a:endParaRPr lang="en-US"/>
        </a:p>
      </dgm:t>
    </dgm:pt>
    <dgm:pt modelId="{379D4E84-7874-4D2E-B5E8-CB748F50EACA}" type="pres">
      <dgm:prSet presAssocID="{1957C306-EB7C-40F5-975A-5487CBC842E0}" presName="hierChild4" presStyleCnt="0"/>
      <dgm:spPr/>
    </dgm:pt>
    <dgm:pt modelId="{5509E7D9-8370-4D9F-B949-E3C770624503}" type="pres">
      <dgm:prSet presAssocID="{A00E48F4-5BEF-41CB-95CE-BF4E2F0CFE0A}" presName="Name37" presStyleLbl="parChTrans1D3" presStyleIdx="0" presStyleCnt="2"/>
      <dgm:spPr/>
      <dgm:t>
        <a:bodyPr/>
        <a:lstStyle/>
        <a:p>
          <a:endParaRPr lang="en-US"/>
        </a:p>
      </dgm:t>
    </dgm:pt>
    <dgm:pt modelId="{689AB250-52F3-4125-AE6A-2B5C82A0270F}" type="pres">
      <dgm:prSet presAssocID="{00D6D082-0096-4DA4-A5C4-FF1668630F58}" presName="hierRoot2" presStyleCnt="0">
        <dgm:presLayoutVars>
          <dgm:hierBranch val="init"/>
        </dgm:presLayoutVars>
      </dgm:prSet>
      <dgm:spPr/>
    </dgm:pt>
    <dgm:pt modelId="{28BE49CE-5511-47A0-8F67-F0CF4DECA19D}" type="pres">
      <dgm:prSet presAssocID="{00D6D082-0096-4DA4-A5C4-FF1668630F58}" presName="rootComposite" presStyleCnt="0"/>
      <dgm:spPr/>
    </dgm:pt>
    <dgm:pt modelId="{87D4ACB1-1E50-4857-BB4A-90D62B46CA7C}" type="pres">
      <dgm:prSet presAssocID="{00D6D082-0096-4DA4-A5C4-FF1668630F58}" presName="rootText" presStyleLbl="node3" presStyleIdx="0" presStyleCnt="2">
        <dgm:presLayoutVars>
          <dgm:chPref val="3"/>
        </dgm:presLayoutVars>
      </dgm:prSet>
      <dgm:spPr/>
      <dgm:t>
        <a:bodyPr/>
        <a:lstStyle/>
        <a:p>
          <a:endParaRPr lang="en-US"/>
        </a:p>
      </dgm:t>
    </dgm:pt>
    <dgm:pt modelId="{3B112E21-2E53-4AB6-8C4D-8462B9B921ED}" type="pres">
      <dgm:prSet presAssocID="{00D6D082-0096-4DA4-A5C4-FF1668630F58}" presName="rootConnector" presStyleLbl="node3" presStyleIdx="0" presStyleCnt="2"/>
      <dgm:spPr/>
      <dgm:t>
        <a:bodyPr/>
        <a:lstStyle/>
        <a:p>
          <a:endParaRPr lang="en-US"/>
        </a:p>
      </dgm:t>
    </dgm:pt>
    <dgm:pt modelId="{8B48FCDC-5118-4558-B74D-7DFDB3ED2885}" type="pres">
      <dgm:prSet presAssocID="{00D6D082-0096-4DA4-A5C4-FF1668630F58}" presName="hierChild4" presStyleCnt="0"/>
      <dgm:spPr/>
    </dgm:pt>
    <dgm:pt modelId="{F6634BE6-7176-4B87-B695-716DBF5C392F}" type="pres">
      <dgm:prSet presAssocID="{00D6D082-0096-4DA4-A5C4-FF1668630F58}" presName="hierChild5" presStyleCnt="0"/>
      <dgm:spPr/>
    </dgm:pt>
    <dgm:pt modelId="{141FFE09-8B52-4E7D-BA81-471372C3EA95}" type="pres">
      <dgm:prSet presAssocID="{4D375D0F-60D4-4AF6-9232-9E8152A9B98F}" presName="Name37" presStyleLbl="parChTrans1D3" presStyleIdx="1" presStyleCnt="2"/>
      <dgm:spPr/>
      <dgm:t>
        <a:bodyPr/>
        <a:lstStyle/>
        <a:p>
          <a:endParaRPr lang="en-US"/>
        </a:p>
      </dgm:t>
    </dgm:pt>
    <dgm:pt modelId="{2BE3E81D-C3A5-41AC-8564-F6E0C2DE25DF}" type="pres">
      <dgm:prSet presAssocID="{75099B90-24A2-422D-9368-0E2B5F3D5919}" presName="hierRoot2" presStyleCnt="0">
        <dgm:presLayoutVars>
          <dgm:hierBranch val="init"/>
        </dgm:presLayoutVars>
      </dgm:prSet>
      <dgm:spPr/>
    </dgm:pt>
    <dgm:pt modelId="{AECD26D1-CB46-4104-8DD6-996B09F0CD97}" type="pres">
      <dgm:prSet presAssocID="{75099B90-24A2-422D-9368-0E2B5F3D5919}" presName="rootComposite" presStyleCnt="0"/>
      <dgm:spPr/>
    </dgm:pt>
    <dgm:pt modelId="{368E5E58-61FB-4689-AB25-22B3A17068AB}" type="pres">
      <dgm:prSet presAssocID="{75099B90-24A2-422D-9368-0E2B5F3D5919}" presName="rootText" presStyleLbl="node3" presStyleIdx="1" presStyleCnt="2">
        <dgm:presLayoutVars>
          <dgm:chPref val="3"/>
        </dgm:presLayoutVars>
      </dgm:prSet>
      <dgm:spPr/>
      <dgm:t>
        <a:bodyPr/>
        <a:lstStyle/>
        <a:p>
          <a:endParaRPr lang="en-US"/>
        </a:p>
      </dgm:t>
    </dgm:pt>
    <dgm:pt modelId="{23F2E3D2-C2FF-4750-AEB9-11F79EBE24B2}" type="pres">
      <dgm:prSet presAssocID="{75099B90-24A2-422D-9368-0E2B5F3D5919}" presName="rootConnector" presStyleLbl="node3" presStyleIdx="1" presStyleCnt="2"/>
      <dgm:spPr/>
      <dgm:t>
        <a:bodyPr/>
        <a:lstStyle/>
        <a:p>
          <a:endParaRPr lang="en-US"/>
        </a:p>
      </dgm:t>
    </dgm:pt>
    <dgm:pt modelId="{0876F3CD-3241-4935-A15D-4CA935CD495F}" type="pres">
      <dgm:prSet presAssocID="{75099B90-24A2-422D-9368-0E2B5F3D5919}" presName="hierChild4" presStyleCnt="0"/>
      <dgm:spPr/>
    </dgm:pt>
    <dgm:pt modelId="{18A19FF1-03FD-4A49-B464-CC12A14996F3}" type="pres">
      <dgm:prSet presAssocID="{AE7CA507-8BD2-45ED-A553-75AB086C134B}" presName="Name37" presStyleLbl="parChTrans1D4" presStyleIdx="0" presStyleCnt="2"/>
      <dgm:spPr/>
      <dgm:t>
        <a:bodyPr/>
        <a:lstStyle/>
        <a:p>
          <a:endParaRPr lang="en-US"/>
        </a:p>
      </dgm:t>
    </dgm:pt>
    <dgm:pt modelId="{98611A40-AC03-4C78-B8E4-DFEC1271A785}" type="pres">
      <dgm:prSet presAssocID="{451776FD-C90D-4036-834C-9CCEA656192B}" presName="hierRoot2" presStyleCnt="0">
        <dgm:presLayoutVars>
          <dgm:hierBranch val="init"/>
        </dgm:presLayoutVars>
      </dgm:prSet>
      <dgm:spPr/>
    </dgm:pt>
    <dgm:pt modelId="{85F331E8-C210-4A91-8777-D454177DA580}" type="pres">
      <dgm:prSet presAssocID="{451776FD-C90D-4036-834C-9CCEA656192B}" presName="rootComposite" presStyleCnt="0"/>
      <dgm:spPr/>
    </dgm:pt>
    <dgm:pt modelId="{102875C7-0AA6-4547-9EFB-A4D592BF5B0B}" type="pres">
      <dgm:prSet presAssocID="{451776FD-C90D-4036-834C-9CCEA656192B}" presName="rootText" presStyleLbl="node4" presStyleIdx="0" presStyleCnt="2">
        <dgm:presLayoutVars>
          <dgm:chPref val="3"/>
        </dgm:presLayoutVars>
      </dgm:prSet>
      <dgm:spPr/>
      <dgm:t>
        <a:bodyPr/>
        <a:lstStyle/>
        <a:p>
          <a:endParaRPr lang="en-US"/>
        </a:p>
      </dgm:t>
    </dgm:pt>
    <dgm:pt modelId="{2D6C10C8-3FBC-4CA3-9C69-A9FA7179E7AF}" type="pres">
      <dgm:prSet presAssocID="{451776FD-C90D-4036-834C-9CCEA656192B}" presName="rootConnector" presStyleLbl="node4" presStyleIdx="0" presStyleCnt="2"/>
      <dgm:spPr/>
      <dgm:t>
        <a:bodyPr/>
        <a:lstStyle/>
        <a:p>
          <a:endParaRPr lang="en-US"/>
        </a:p>
      </dgm:t>
    </dgm:pt>
    <dgm:pt modelId="{468F90DF-C20A-4DC8-BF07-937F98F894FC}" type="pres">
      <dgm:prSet presAssocID="{451776FD-C90D-4036-834C-9CCEA656192B}" presName="hierChild4" presStyleCnt="0"/>
      <dgm:spPr/>
    </dgm:pt>
    <dgm:pt modelId="{0C99B55E-63D8-42E6-9B65-599A13E81F22}" type="pres">
      <dgm:prSet presAssocID="{451776FD-C90D-4036-834C-9CCEA656192B}" presName="hierChild5" presStyleCnt="0"/>
      <dgm:spPr/>
    </dgm:pt>
    <dgm:pt modelId="{37EF90ED-F639-4737-A738-EF2D8FF0D816}" type="pres">
      <dgm:prSet presAssocID="{0E7A7B94-D601-4A72-9745-4E49D8A0C394}" presName="Name37" presStyleLbl="parChTrans1D4" presStyleIdx="1" presStyleCnt="2"/>
      <dgm:spPr/>
      <dgm:t>
        <a:bodyPr/>
        <a:lstStyle/>
        <a:p>
          <a:endParaRPr lang="en-US"/>
        </a:p>
      </dgm:t>
    </dgm:pt>
    <dgm:pt modelId="{060FC907-22E3-4004-B75F-9D7EDB2CE084}" type="pres">
      <dgm:prSet presAssocID="{B9A60912-073B-4470-99BF-F0413606F53A}" presName="hierRoot2" presStyleCnt="0">
        <dgm:presLayoutVars>
          <dgm:hierBranch val="init"/>
        </dgm:presLayoutVars>
      </dgm:prSet>
      <dgm:spPr/>
    </dgm:pt>
    <dgm:pt modelId="{60F9FE5F-BB8F-4753-8B56-AFEB55CD4C0E}" type="pres">
      <dgm:prSet presAssocID="{B9A60912-073B-4470-99BF-F0413606F53A}" presName="rootComposite" presStyleCnt="0"/>
      <dgm:spPr/>
    </dgm:pt>
    <dgm:pt modelId="{FB0762A4-E56C-43B2-BDDD-56B51E0D5AC2}" type="pres">
      <dgm:prSet presAssocID="{B9A60912-073B-4470-99BF-F0413606F53A}" presName="rootText" presStyleLbl="node4" presStyleIdx="1" presStyleCnt="2">
        <dgm:presLayoutVars>
          <dgm:chPref val="3"/>
        </dgm:presLayoutVars>
      </dgm:prSet>
      <dgm:spPr/>
      <dgm:t>
        <a:bodyPr/>
        <a:lstStyle/>
        <a:p>
          <a:endParaRPr lang="en-US"/>
        </a:p>
      </dgm:t>
    </dgm:pt>
    <dgm:pt modelId="{845AD0E1-7720-43E8-9A72-83CA3CB0FB28}" type="pres">
      <dgm:prSet presAssocID="{B9A60912-073B-4470-99BF-F0413606F53A}" presName="rootConnector" presStyleLbl="node4" presStyleIdx="1" presStyleCnt="2"/>
      <dgm:spPr/>
      <dgm:t>
        <a:bodyPr/>
        <a:lstStyle/>
        <a:p>
          <a:endParaRPr lang="en-US"/>
        </a:p>
      </dgm:t>
    </dgm:pt>
    <dgm:pt modelId="{723D9193-0DA5-4C70-AE47-BC4C9B7CAF58}" type="pres">
      <dgm:prSet presAssocID="{B9A60912-073B-4470-99BF-F0413606F53A}" presName="hierChild4" presStyleCnt="0"/>
      <dgm:spPr/>
    </dgm:pt>
    <dgm:pt modelId="{8CF1B817-59D0-416A-9CE0-4AD68831E73D}" type="pres">
      <dgm:prSet presAssocID="{B9A60912-073B-4470-99BF-F0413606F53A}" presName="hierChild5" presStyleCnt="0"/>
      <dgm:spPr/>
    </dgm:pt>
    <dgm:pt modelId="{4E082A0B-2135-4135-979B-8A526EB923B6}" type="pres">
      <dgm:prSet presAssocID="{75099B90-24A2-422D-9368-0E2B5F3D5919}" presName="hierChild5" presStyleCnt="0"/>
      <dgm:spPr/>
    </dgm:pt>
    <dgm:pt modelId="{F341270F-B86F-418B-9380-EFEA45A72C84}" type="pres">
      <dgm:prSet presAssocID="{1957C306-EB7C-40F5-975A-5487CBC842E0}" presName="hierChild5" presStyleCnt="0"/>
      <dgm:spPr/>
    </dgm:pt>
    <dgm:pt modelId="{2FBFF36D-D889-4846-BB1C-A1786364ADF7}" type="pres">
      <dgm:prSet presAssocID="{73A09543-8C3F-4FDC-95E1-8CE1FE673F82}" presName="Name37" presStyleLbl="parChTrans1D2" presStyleIdx="1" presStyleCnt="2"/>
      <dgm:spPr/>
      <dgm:t>
        <a:bodyPr/>
        <a:lstStyle/>
        <a:p>
          <a:endParaRPr lang="en-US"/>
        </a:p>
      </dgm:t>
    </dgm:pt>
    <dgm:pt modelId="{15AE9FB7-DCA6-49B6-8C58-800577B22AA8}" type="pres">
      <dgm:prSet presAssocID="{6A85B455-4DEE-41DF-BDAE-79BAB4A39515}" presName="hierRoot2" presStyleCnt="0">
        <dgm:presLayoutVars>
          <dgm:hierBranch val="init"/>
        </dgm:presLayoutVars>
      </dgm:prSet>
      <dgm:spPr/>
    </dgm:pt>
    <dgm:pt modelId="{6B4BDC44-66C3-46AF-8574-FDD2CC0949EE}" type="pres">
      <dgm:prSet presAssocID="{6A85B455-4DEE-41DF-BDAE-79BAB4A39515}" presName="rootComposite" presStyleCnt="0"/>
      <dgm:spPr/>
    </dgm:pt>
    <dgm:pt modelId="{D982B0C7-EA20-4FE2-B616-0D3FBE829AA1}" type="pres">
      <dgm:prSet presAssocID="{6A85B455-4DEE-41DF-BDAE-79BAB4A39515}" presName="rootText" presStyleLbl="node2" presStyleIdx="1" presStyleCnt="2">
        <dgm:presLayoutVars>
          <dgm:chPref val="3"/>
        </dgm:presLayoutVars>
      </dgm:prSet>
      <dgm:spPr/>
      <dgm:t>
        <a:bodyPr/>
        <a:lstStyle/>
        <a:p>
          <a:endParaRPr lang="en-US"/>
        </a:p>
      </dgm:t>
    </dgm:pt>
    <dgm:pt modelId="{FCC64ACB-7864-4D0B-B6BA-C5EB33CC5477}" type="pres">
      <dgm:prSet presAssocID="{6A85B455-4DEE-41DF-BDAE-79BAB4A39515}" presName="rootConnector" presStyleLbl="node2" presStyleIdx="1" presStyleCnt="2"/>
      <dgm:spPr/>
      <dgm:t>
        <a:bodyPr/>
        <a:lstStyle/>
        <a:p>
          <a:endParaRPr lang="en-US"/>
        </a:p>
      </dgm:t>
    </dgm:pt>
    <dgm:pt modelId="{B360CF8B-1890-4997-931E-3940072000F4}" type="pres">
      <dgm:prSet presAssocID="{6A85B455-4DEE-41DF-BDAE-79BAB4A39515}" presName="hierChild4" presStyleCnt="0"/>
      <dgm:spPr/>
    </dgm:pt>
    <dgm:pt modelId="{B6E77A88-CDB8-4318-8BD2-3F6FD5C8D42A}" type="pres">
      <dgm:prSet presAssocID="{6A85B455-4DEE-41DF-BDAE-79BAB4A39515}" presName="hierChild5" presStyleCnt="0"/>
      <dgm:spPr/>
    </dgm:pt>
    <dgm:pt modelId="{0E0DD83B-5698-44AB-94E3-61EB3BAA734D}" type="pres">
      <dgm:prSet presAssocID="{233359E5-52C6-4293-AFDD-16E9303F83C0}" presName="hierChild3" presStyleCnt="0"/>
      <dgm:spPr/>
    </dgm:pt>
  </dgm:ptLst>
  <dgm:cxnLst>
    <dgm:cxn modelId="{09705105-1ACF-46F9-A6E4-2942014858E1}" type="presOf" srcId="{233359E5-52C6-4293-AFDD-16E9303F83C0}" destId="{F880EDFE-E5AF-4A52-BF54-46C6CA96202E}" srcOrd="1" destOrd="0" presId="urn:microsoft.com/office/officeart/2005/8/layout/orgChart1"/>
    <dgm:cxn modelId="{4D5CFAC1-3E56-4665-85E3-22A2940319C0}" type="presOf" srcId="{1957C306-EB7C-40F5-975A-5487CBC842E0}" destId="{54780BA4-B911-4AC4-9D19-DA8FE3448C58}" srcOrd="1" destOrd="0" presId="urn:microsoft.com/office/officeart/2005/8/layout/orgChart1"/>
    <dgm:cxn modelId="{B5E01CC7-49B5-401F-9AD8-F2B67ACF054C}" type="presOf" srcId="{CF70E942-860B-4C67-BE6E-0FE5163DA91A}" destId="{BC78959D-32A2-4962-959E-AE53BA5782D1}" srcOrd="0" destOrd="0" presId="urn:microsoft.com/office/officeart/2005/8/layout/orgChart1"/>
    <dgm:cxn modelId="{3559426E-2021-4036-BA45-B737B9D77C11}" type="presOf" srcId="{AE7CA507-8BD2-45ED-A553-75AB086C134B}" destId="{18A19FF1-03FD-4A49-B464-CC12A14996F3}" srcOrd="0" destOrd="0" presId="urn:microsoft.com/office/officeart/2005/8/layout/orgChart1"/>
    <dgm:cxn modelId="{EF31D3B7-2578-4074-ACE8-5297CB65674F}" type="presOf" srcId="{B9A60912-073B-4470-99BF-F0413606F53A}" destId="{845AD0E1-7720-43E8-9A72-83CA3CB0FB28}" srcOrd="1" destOrd="0" presId="urn:microsoft.com/office/officeart/2005/8/layout/orgChart1"/>
    <dgm:cxn modelId="{AC0F82CC-8BAD-4284-910F-315833D6BB2A}" type="presOf" srcId="{75099B90-24A2-422D-9368-0E2B5F3D5919}" destId="{368E5E58-61FB-4689-AB25-22B3A17068AB}" srcOrd="0" destOrd="0" presId="urn:microsoft.com/office/officeart/2005/8/layout/orgChart1"/>
    <dgm:cxn modelId="{84656EC1-4266-4B6E-94CF-FC0821994932}" type="presOf" srcId="{451776FD-C90D-4036-834C-9CCEA656192B}" destId="{102875C7-0AA6-4547-9EFB-A4D592BF5B0B}" srcOrd="0" destOrd="0" presId="urn:microsoft.com/office/officeart/2005/8/layout/orgChart1"/>
    <dgm:cxn modelId="{B23BA13F-07EB-47C2-88AA-B59F89DC284D}" srcId="{1957C306-EB7C-40F5-975A-5487CBC842E0}" destId="{00D6D082-0096-4DA4-A5C4-FF1668630F58}" srcOrd="0" destOrd="0" parTransId="{A00E48F4-5BEF-41CB-95CE-BF4E2F0CFE0A}" sibTransId="{49915B53-DDFA-4E5A-A0E9-97426BC5DEB0}"/>
    <dgm:cxn modelId="{6C01732B-4123-4B38-BC63-7ACF530DD7C1}" type="presOf" srcId="{00D6D082-0096-4DA4-A5C4-FF1668630F58}" destId="{3B112E21-2E53-4AB6-8C4D-8462B9B921ED}" srcOrd="1" destOrd="0" presId="urn:microsoft.com/office/officeart/2005/8/layout/orgChart1"/>
    <dgm:cxn modelId="{043547A6-654D-4719-9C07-4E9F1C942645}" srcId="{75099B90-24A2-422D-9368-0E2B5F3D5919}" destId="{451776FD-C90D-4036-834C-9CCEA656192B}" srcOrd="0" destOrd="0" parTransId="{AE7CA507-8BD2-45ED-A553-75AB086C134B}" sibTransId="{5F089EFF-899E-4376-8E6F-D13A15754ADD}"/>
    <dgm:cxn modelId="{33D116E0-80DF-4596-BEE0-B6E264AB32A6}" type="presOf" srcId="{6A85B455-4DEE-41DF-BDAE-79BAB4A39515}" destId="{D982B0C7-EA20-4FE2-B616-0D3FBE829AA1}" srcOrd="0" destOrd="0" presId="urn:microsoft.com/office/officeart/2005/8/layout/orgChart1"/>
    <dgm:cxn modelId="{43DCF585-AFCB-4179-8D6E-F3B7C8A4A2F6}" type="presOf" srcId="{00D6D082-0096-4DA4-A5C4-FF1668630F58}" destId="{87D4ACB1-1E50-4857-BB4A-90D62B46CA7C}" srcOrd="0" destOrd="0" presId="urn:microsoft.com/office/officeart/2005/8/layout/orgChart1"/>
    <dgm:cxn modelId="{6F4152C5-CF28-44BE-8BFA-6147FE4C9D33}" srcId="{CF70E942-860B-4C67-BE6E-0FE5163DA91A}" destId="{233359E5-52C6-4293-AFDD-16E9303F83C0}" srcOrd="0" destOrd="0" parTransId="{022A4660-FFA8-49EA-A350-BB91D8BF16C2}" sibTransId="{581D8E7D-8069-4047-B715-4636F42CDEF4}"/>
    <dgm:cxn modelId="{87A8165C-403C-4667-B607-163AFB926B69}" type="presOf" srcId="{451776FD-C90D-4036-834C-9CCEA656192B}" destId="{2D6C10C8-3FBC-4CA3-9C69-A9FA7179E7AF}" srcOrd="1" destOrd="0" presId="urn:microsoft.com/office/officeart/2005/8/layout/orgChart1"/>
    <dgm:cxn modelId="{53096E44-16BD-4E92-BE98-65C446C89D99}" srcId="{75099B90-24A2-422D-9368-0E2B5F3D5919}" destId="{B9A60912-073B-4470-99BF-F0413606F53A}" srcOrd="1" destOrd="0" parTransId="{0E7A7B94-D601-4A72-9745-4E49D8A0C394}" sibTransId="{C584D753-825C-4D2F-A675-6C74967AA1BD}"/>
    <dgm:cxn modelId="{6DF98A20-94FF-49A0-95E9-ECE1EBE1C4B8}" type="presOf" srcId="{0E7A7B94-D601-4A72-9745-4E49D8A0C394}" destId="{37EF90ED-F639-4737-A738-EF2D8FF0D816}" srcOrd="0" destOrd="0" presId="urn:microsoft.com/office/officeart/2005/8/layout/orgChart1"/>
    <dgm:cxn modelId="{D4F9C17B-9007-4B3E-801F-6D0A4BDEC9DC}" type="presOf" srcId="{6A85B455-4DEE-41DF-BDAE-79BAB4A39515}" destId="{FCC64ACB-7864-4D0B-B6BA-C5EB33CC5477}" srcOrd="1" destOrd="0" presId="urn:microsoft.com/office/officeart/2005/8/layout/orgChart1"/>
    <dgm:cxn modelId="{0C58D007-EAD9-457B-94FC-68735E4DB01A}" srcId="{1957C306-EB7C-40F5-975A-5487CBC842E0}" destId="{75099B90-24A2-422D-9368-0E2B5F3D5919}" srcOrd="1" destOrd="0" parTransId="{4D375D0F-60D4-4AF6-9232-9E8152A9B98F}" sibTransId="{0C7D02D5-21C4-4D06-8F8C-E146C01FB21A}"/>
    <dgm:cxn modelId="{11FFB68A-7CB8-4932-B2CD-D9C94CA378D0}" srcId="{233359E5-52C6-4293-AFDD-16E9303F83C0}" destId="{6A85B455-4DEE-41DF-BDAE-79BAB4A39515}" srcOrd="1" destOrd="0" parTransId="{73A09543-8C3F-4FDC-95E1-8CE1FE673F82}" sibTransId="{6787A76B-329D-435D-A6B6-E663DD178372}"/>
    <dgm:cxn modelId="{CCFE8DC0-8C24-4C72-AB39-5FF6998D8D54}" type="presOf" srcId="{233359E5-52C6-4293-AFDD-16E9303F83C0}" destId="{6C5C7B8F-2824-4A4E-B6C2-78FA6B2ABB3E}" srcOrd="0" destOrd="0" presId="urn:microsoft.com/office/officeart/2005/8/layout/orgChart1"/>
    <dgm:cxn modelId="{96796198-AAA5-4772-8B47-DD2DA5CE49DC}" type="presOf" srcId="{A00E48F4-5BEF-41CB-95CE-BF4E2F0CFE0A}" destId="{5509E7D9-8370-4D9F-B949-E3C770624503}" srcOrd="0" destOrd="0" presId="urn:microsoft.com/office/officeart/2005/8/layout/orgChart1"/>
    <dgm:cxn modelId="{754250D9-AB61-4E26-BDC0-F636FBEAA7DF}" type="presOf" srcId="{B9A60912-073B-4470-99BF-F0413606F53A}" destId="{FB0762A4-E56C-43B2-BDDD-56B51E0D5AC2}" srcOrd="0" destOrd="0" presId="urn:microsoft.com/office/officeart/2005/8/layout/orgChart1"/>
    <dgm:cxn modelId="{A808EB71-89A0-422B-BE2B-4891C564D9F2}" type="presOf" srcId="{73A09543-8C3F-4FDC-95E1-8CE1FE673F82}" destId="{2FBFF36D-D889-4846-BB1C-A1786364ADF7}" srcOrd="0" destOrd="0" presId="urn:microsoft.com/office/officeart/2005/8/layout/orgChart1"/>
    <dgm:cxn modelId="{49A90883-9B08-45E0-979A-63F859D0933B}" type="presOf" srcId="{4C6C66F0-2397-40DE-A07D-28C6E8451538}" destId="{D4862434-A161-4B10-B224-9B50D60012F2}" srcOrd="0" destOrd="0" presId="urn:microsoft.com/office/officeart/2005/8/layout/orgChart1"/>
    <dgm:cxn modelId="{EFE3EDC1-CA63-45AD-ADFC-E319A39E7DD7}" type="presOf" srcId="{1957C306-EB7C-40F5-975A-5487CBC842E0}" destId="{1C73A962-0DA5-4949-9555-C8C56C094EAC}" srcOrd="0" destOrd="0" presId="urn:microsoft.com/office/officeart/2005/8/layout/orgChart1"/>
    <dgm:cxn modelId="{5F6EEEA6-E4E7-4CA2-AC0E-D349CDFC6F74}" srcId="{233359E5-52C6-4293-AFDD-16E9303F83C0}" destId="{1957C306-EB7C-40F5-975A-5487CBC842E0}" srcOrd="0" destOrd="0" parTransId="{4C6C66F0-2397-40DE-A07D-28C6E8451538}" sibTransId="{E3623EFB-DECA-4604-827B-7C14D208A92B}"/>
    <dgm:cxn modelId="{539815D3-1C74-4DA2-B0F4-61D3C7236FA2}" type="presOf" srcId="{4D375D0F-60D4-4AF6-9232-9E8152A9B98F}" destId="{141FFE09-8B52-4E7D-BA81-471372C3EA95}" srcOrd="0" destOrd="0" presId="urn:microsoft.com/office/officeart/2005/8/layout/orgChart1"/>
    <dgm:cxn modelId="{EA901B2C-7FE1-40D0-A5E1-2C233D4ABE58}" type="presOf" srcId="{75099B90-24A2-422D-9368-0E2B5F3D5919}" destId="{23F2E3D2-C2FF-4750-AEB9-11F79EBE24B2}" srcOrd="1" destOrd="0" presId="urn:microsoft.com/office/officeart/2005/8/layout/orgChart1"/>
    <dgm:cxn modelId="{7F923CF0-8CF4-4742-AFEE-40A7BFF9F7C9}" type="presParOf" srcId="{BC78959D-32A2-4962-959E-AE53BA5782D1}" destId="{144835C7-EDFD-442A-8227-A82520FBFBBB}" srcOrd="0" destOrd="0" presId="urn:microsoft.com/office/officeart/2005/8/layout/orgChart1"/>
    <dgm:cxn modelId="{3D4C4F4F-2CCE-44AB-BDAF-0F4B2BBA3586}" type="presParOf" srcId="{144835C7-EDFD-442A-8227-A82520FBFBBB}" destId="{15697B37-726D-44AA-A76F-B0D9A8364BCF}" srcOrd="0" destOrd="0" presId="urn:microsoft.com/office/officeart/2005/8/layout/orgChart1"/>
    <dgm:cxn modelId="{A549403A-7A80-4C11-B65F-260019020F85}" type="presParOf" srcId="{15697B37-726D-44AA-A76F-B0D9A8364BCF}" destId="{6C5C7B8F-2824-4A4E-B6C2-78FA6B2ABB3E}" srcOrd="0" destOrd="0" presId="urn:microsoft.com/office/officeart/2005/8/layout/orgChart1"/>
    <dgm:cxn modelId="{3AA3FCC6-EE1B-4915-83FD-0D120E901D2F}" type="presParOf" srcId="{15697B37-726D-44AA-A76F-B0D9A8364BCF}" destId="{F880EDFE-E5AF-4A52-BF54-46C6CA96202E}" srcOrd="1" destOrd="0" presId="urn:microsoft.com/office/officeart/2005/8/layout/orgChart1"/>
    <dgm:cxn modelId="{B5331AF3-97DF-45ED-B560-6C1B6A12A6A8}" type="presParOf" srcId="{144835C7-EDFD-442A-8227-A82520FBFBBB}" destId="{FE47C6BB-2F80-46A4-A956-874DC4AE6851}" srcOrd="1" destOrd="0" presId="urn:microsoft.com/office/officeart/2005/8/layout/orgChart1"/>
    <dgm:cxn modelId="{418205FE-4882-4C41-8AE0-01059B62DA71}" type="presParOf" srcId="{FE47C6BB-2F80-46A4-A956-874DC4AE6851}" destId="{D4862434-A161-4B10-B224-9B50D60012F2}" srcOrd="0" destOrd="0" presId="urn:microsoft.com/office/officeart/2005/8/layout/orgChart1"/>
    <dgm:cxn modelId="{B5815379-F8B3-4853-8C1A-D88F913EDB48}" type="presParOf" srcId="{FE47C6BB-2F80-46A4-A956-874DC4AE6851}" destId="{DC068EE8-8CFF-498C-8FA3-835E94F5E4EF}" srcOrd="1" destOrd="0" presId="urn:microsoft.com/office/officeart/2005/8/layout/orgChart1"/>
    <dgm:cxn modelId="{346D0952-4922-4A8E-8F72-E21FF1DB065F}" type="presParOf" srcId="{DC068EE8-8CFF-498C-8FA3-835E94F5E4EF}" destId="{42E6D246-3FC5-4BE5-9323-CB929D049D57}" srcOrd="0" destOrd="0" presId="urn:microsoft.com/office/officeart/2005/8/layout/orgChart1"/>
    <dgm:cxn modelId="{C35A358A-4908-4450-B8C9-C7B736746EE4}" type="presParOf" srcId="{42E6D246-3FC5-4BE5-9323-CB929D049D57}" destId="{1C73A962-0DA5-4949-9555-C8C56C094EAC}" srcOrd="0" destOrd="0" presId="urn:microsoft.com/office/officeart/2005/8/layout/orgChart1"/>
    <dgm:cxn modelId="{7C19019C-F14E-41C8-A56B-C77D6190A152}" type="presParOf" srcId="{42E6D246-3FC5-4BE5-9323-CB929D049D57}" destId="{54780BA4-B911-4AC4-9D19-DA8FE3448C58}" srcOrd="1" destOrd="0" presId="urn:microsoft.com/office/officeart/2005/8/layout/orgChart1"/>
    <dgm:cxn modelId="{6B40A6FD-3696-442C-9762-A36F0A72E1E2}" type="presParOf" srcId="{DC068EE8-8CFF-498C-8FA3-835E94F5E4EF}" destId="{379D4E84-7874-4D2E-B5E8-CB748F50EACA}" srcOrd="1" destOrd="0" presId="urn:microsoft.com/office/officeart/2005/8/layout/orgChart1"/>
    <dgm:cxn modelId="{5F591250-1A0A-41E3-BA48-E367D5F516FD}" type="presParOf" srcId="{379D4E84-7874-4D2E-B5E8-CB748F50EACA}" destId="{5509E7D9-8370-4D9F-B949-E3C770624503}" srcOrd="0" destOrd="0" presId="urn:microsoft.com/office/officeart/2005/8/layout/orgChart1"/>
    <dgm:cxn modelId="{3DB27183-B8AE-42D5-B370-0776AED92B10}" type="presParOf" srcId="{379D4E84-7874-4D2E-B5E8-CB748F50EACA}" destId="{689AB250-52F3-4125-AE6A-2B5C82A0270F}" srcOrd="1" destOrd="0" presId="urn:microsoft.com/office/officeart/2005/8/layout/orgChart1"/>
    <dgm:cxn modelId="{5D312897-30FF-4694-B097-C0C1629C5487}" type="presParOf" srcId="{689AB250-52F3-4125-AE6A-2B5C82A0270F}" destId="{28BE49CE-5511-47A0-8F67-F0CF4DECA19D}" srcOrd="0" destOrd="0" presId="urn:microsoft.com/office/officeart/2005/8/layout/orgChart1"/>
    <dgm:cxn modelId="{959454BA-FEB6-4FFE-A177-1858E396C7F2}" type="presParOf" srcId="{28BE49CE-5511-47A0-8F67-F0CF4DECA19D}" destId="{87D4ACB1-1E50-4857-BB4A-90D62B46CA7C}" srcOrd="0" destOrd="0" presId="urn:microsoft.com/office/officeart/2005/8/layout/orgChart1"/>
    <dgm:cxn modelId="{A047083A-6748-452A-B33A-48E49720A2E4}" type="presParOf" srcId="{28BE49CE-5511-47A0-8F67-F0CF4DECA19D}" destId="{3B112E21-2E53-4AB6-8C4D-8462B9B921ED}" srcOrd="1" destOrd="0" presId="urn:microsoft.com/office/officeart/2005/8/layout/orgChart1"/>
    <dgm:cxn modelId="{0BF97819-A2CA-4B32-853E-80D548E1EB07}" type="presParOf" srcId="{689AB250-52F3-4125-AE6A-2B5C82A0270F}" destId="{8B48FCDC-5118-4558-B74D-7DFDB3ED2885}" srcOrd="1" destOrd="0" presId="urn:microsoft.com/office/officeart/2005/8/layout/orgChart1"/>
    <dgm:cxn modelId="{49FDCFA0-38F4-4309-A902-E77F7A6A025A}" type="presParOf" srcId="{689AB250-52F3-4125-AE6A-2B5C82A0270F}" destId="{F6634BE6-7176-4B87-B695-716DBF5C392F}" srcOrd="2" destOrd="0" presId="urn:microsoft.com/office/officeart/2005/8/layout/orgChart1"/>
    <dgm:cxn modelId="{166431A6-8D3D-4318-8839-2D597840463A}" type="presParOf" srcId="{379D4E84-7874-4D2E-B5E8-CB748F50EACA}" destId="{141FFE09-8B52-4E7D-BA81-471372C3EA95}" srcOrd="2" destOrd="0" presId="urn:microsoft.com/office/officeart/2005/8/layout/orgChart1"/>
    <dgm:cxn modelId="{FC16107C-73E0-4BD9-A2B7-1ED5128E30CF}" type="presParOf" srcId="{379D4E84-7874-4D2E-B5E8-CB748F50EACA}" destId="{2BE3E81D-C3A5-41AC-8564-F6E0C2DE25DF}" srcOrd="3" destOrd="0" presId="urn:microsoft.com/office/officeart/2005/8/layout/orgChart1"/>
    <dgm:cxn modelId="{94CF3AED-19CF-419A-8E9A-D373C34BEDE8}" type="presParOf" srcId="{2BE3E81D-C3A5-41AC-8564-F6E0C2DE25DF}" destId="{AECD26D1-CB46-4104-8DD6-996B09F0CD97}" srcOrd="0" destOrd="0" presId="urn:microsoft.com/office/officeart/2005/8/layout/orgChart1"/>
    <dgm:cxn modelId="{87AE6343-4E1C-4B9A-9D7C-38641DB907E8}" type="presParOf" srcId="{AECD26D1-CB46-4104-8DD6-996B09F0CD97}" destId="{368E5E58-61FB-4689-AB25-22B3A17068AB}" srcOrd="0" destOrd="0" presId="urn:microsoft.com/office/officeart/2005/8/layout/orgChart1"/>
    <dgm:cxn modelId="{54F1243F-7423-49A3-A91C-0B4BF9FCD037}" type="presParOf" srcId="{AECD26D1-CB46-4104-8DD6-996B09F0CD97}" destId="{23F2E3D2-C2FF-4750-AEB9-11F79EBE24B2}" srcOrd="1" destOrd="0" presId="urn:microsoft.com/office/officeart/2005/8/layout/orgChart1"/>
    <dgm:cxn modelId="{9B4E9B2F-CAEA-456C-8CB0-E000690B7EF1}" type="presParOf" srcId="{2BE3E81D-C3A5-41AC-8564-F6E0C2DE25DF}" destId="{0876F3CD-3241-4935-A15D-4CA935CD495F}" srcOrd="1" destOrd="0" presId="urn:microsoft.com/office/officeart/2005/8/layout/orgChart1"/>
    <dgm:cxn modelId="{3C74515E-53A2-44CF-9462-B9E28816078D}" type="presParOf" srcId="{0876F3CD-3241-4935-A15D-4CA935CD495F}" destId="{18A19FF1-03FD-4A49-B464-CC12A14996F3}" srcOrd="0" destOrd="0" presId="urn:microsoft.com/office/officeart/2005/8/layout/orgChart1"/>
    <dgm:cxn modelId="{DD3C789F-B0D2-4DC2-9E07-04E8BFCBDABE}" type="presParOf" srcId="{0876F3CD-3241-4935-A15D-4CA935CD495F}" destId="{98611A40-AC03-4C78-B8E4-DFEC1271A785}" srcOrd="1" destOrd="0" presId="urn:microsoft.com/office/officeart/2005/8/layout/orgChart1"/>
    <dgm:cxn modelId="{D3BFD1B6-70D1-4856-848A-AA9E8E0B3618}" type="presParOf" srcId="{98611A40-AC03-4C78-B8E4-DFEC1271A785}" destId="{85F331E8-C210-4A91-8777-D454177DA580}" srcOrd="0" destOrd="0" presId="urn:microsoft.com/office/officeart/2005/8/layout/orgChart1"/>
    <dgm:cxn modelId="{363AFCCF-77E7-439A-951D-534ADE9F73C0}" type="presParOf" srcId="{85F331E8-C210-4A91-8777-D454177DA580}" destId="{102875C7-0AA6-4547-9EFB-A4D592BF5B0B}" srcOrd="0" destOrd="0" presId="urn:microsoft.com/office/officeart/2005/8/layout/orgChart1"/>
    <dgm:cxn modelId="{C00110DB-0EF9-4D53-8CD6-B0237FDED8A8}" type="presParOf" srcId="{85F331E8-C210-4A91-8777-D454177DA580}" destId="{2D6C10C8-3FBC-4CA3-9C69-A9FA7179E7AF}" srcOrd="1" destOrd="0" presId="urn:microsoft.com/office/officeart/2005/8/layout/orgChart1"/>
    <dgm:cxn modelId="{8C3B9535-A5C3-416F-BAB6-E7021D260AD1}" type="presParOf" srcId="{98611A40-AC03-4C78-B8E4-DFEC1271A785}" destId="{468F90DF-C20A-4DC8-BF07-937F98F894FC}" srcOrd="1" destOrd="0" presId="urn:microsoft.com/office/officeart/2005/8/layout/orgChart1"/>
    <dgm:cxn modelId="{BBE3738C-946E-4058-B346-FCCC87997307}" type="presParOf" srcId="{98611A40-AC03-4C78-B8E4-DFEC1271A785}" destId="{0C99B55E-63D8-42E6-9B65-599A13E81F22}" srcOrd="2" destOrd="0" presId="urn:microsoft.com/office/officeart/2005/8/layout/orgChart1"/>
    <dgm:cxn modelId="{2D35F677-5C41-4470-8282-07DD09510384}" type="presParOf" srcId="{0876F3CD-3241-4935-A15D-4CA935CD495F}" destId="{37EF90ED-F639-4737-A738-EF2D8FF0D816}" srcOrd="2" destOrd="0" presId="urn:microsoft.com/office/officeart/2005/8/layout/orgChart1"/>
    <dgm:cxn modelId="{3E764140-D72F-4187-9673-229752739CF4}" type="presParOf" srcId="{0876F3CD-3241-4935-A15D-4CA935CD495F}" destId="{060FC907-22E3-4004-B75F-9D7EDB2CE084}" srcOrd="3" destOrd="0" presId="urn:microsoft.com/office/officeart/2005/8/layout/orgChart1"/>
    <dgm:cxn modelId="{1C846B2C-B10E-4446-9452-47099ADA3E38}" type="presParOf" srcId="{060FC907-22E3-4004-B75F-9D7EDB2CE084}" destId="{60F9FE5F-BB8F-4753-8B56-AFEB55CD4C0E}" srcOrd="0" destOrd="0" presId="urn:microsoft.com/office/officeart/2005/8/layout/orgChart1"/>
    <dgm:cxn modelId="{B73DC68F-FEC6-4D26-96D8-08053EA07BC0}" type="presParOf" srcId="{60F9FE5F-BB8F-4753-8B56-AFEB55CD4C0E}" destId="{FB0762A4-E56C-43B2-BDDD-56B51E0D5AC2}" srcOrd="0" destOrd="0" presId="urn:microsoft.com/office/officeart/2005/8/layout/orgChart1"/>
    <dgm:cxn modelId="{764D56A7-1004-4DCD-AE3D-65598A18EAE6}" type="presParOf" srcId="{60F9FE5F-BB8F-4753-8B56-AFEB55CD4C0E}" destId="{845AD0E1-7720-43E8-9A72-83CA3CB0FB28}" srcOrd="1" destOrd="0" presId="urn:microsoft.com/office/officeart/2005/8/layout/orgChart1"/>
    <dgm:cxn modelId="{9E31F77E-55C6-4293-B641-F0BE98D2ED98}" type="presParOf" srcId="{060FC907-22E3-4004-B75F-9D7EDB2CE084}" destId="{723D9193-0DA5-4C70-AE47-BC4C9B7CAF58}" srcOrd="1" destOrd="0" presId="urn:microsoft.com/office/officeart/2005/8/layout/orgChart1"/>
    <dgm:cxn modelId="{BBF9BC1F-0FA1-4EF4-A619-E443D11F4BF6}" type="presParOf" srcId="{060FC907-22E3-4004-B75F-9D7EDB2CE084}" destId="{8CF1B817-59D0-416A-9CE0-4AD68831E73D}" srcOrd="2" destOrd="0" presId="urn:microsoft.com/office/officeart/2005/8/layout/orgChart1"/>
    <dgm:cxn modelId="{C9316B97-480E-4FD5-823A-609E3CF7FCD1}" type="presParOf" srcId="{2BE3E81D-C3A5-41AC-8564-F6E0C2DE25DF}" destId="{4E082A0B-2135-4135-979B-8A526EB923B6}" srcOrd="2" destOrd="0" presId="urn:microsoft.com/office/officeart/2005/8/layout/orgChart1"/>
    <dgm:cxn modelId="{927448DF-A996-482B-9365-5AEC669C02CE}" type="presParOf" srcId="{DC068EE8-8CFF-498C-8FA3-835E94F5E4EF}" destId="{F341270F-B86F-418B-9380-EFEA45A72C84}" srcOrd="2" destOrd="0" presId="urn:microsoft.com/office/officeart/2005/8/layout/orgChart1"/>
    <dgm:cxn modelId="{1F74E813-CE4C-46A0-BCD0-751E5B408C67}" type="presParOf" srcId="{FE47C6BB-2F80-46A4-A956-874DC4AE6851}" destId="{2FBFF36D-D889-4846-BB1C-A1786364ADF7}" srcOrd="2" destOrd="0" presId="urn:microsoft.com/office/officeart/2005/8/layout/orgChart1"/>
    <dgm:cxn modelId="{E02CE422-2CFC-43EE-9058-09074CC108F9}" type="presParOf" srcId="{FE47C6BB-2F80-46A4-A956-874DC4AE6851}" destId="{15AE9FB7-DCA6-49B6-8C58-800577B22AA8}" srcOrd="3" destOrd="0" presId="urn:microsoft.com/office/officeart/2005/8/layout/orgChart1"/>
    <dgm:cxn modelId="{1BA84845-530A-414F-8DC7-B856AB3C7D65}" type="presParOf" srcId="{15AE9FB7-DCA6-49B6-8C58-800577B22AA8}" destId="{6B4BDC44-66C3-46AF-8574-FDD2CC0949EE}" srcOrd="0" destOrd="0" presId="urn:microsoft.com/office/officeart/2005/8/layout/orgChart1"/>
    <dgm:cxn modelId="{39F708F3-D723-4466-9EAE-7575C4AE0F6E}" type="presParOf" srcId="{6B4BDC44-66C3-46AF-8574-FDD2CC0949EE}" destId="{D982B0C7-EA20-4FE2-B616-0D3FBE829AA1}" srcOrd="0" destOrd="0" presId="urn:microsoft.com/office/officeart/2005/8/layout/orgChart1"/>
    <dgm:cxn modelId="{484B649C-0ACA-40B4-8749-A298B834E95D}" type="presParOf" srcId="{6B4BDC44-66C3-46AF-8574-FDD2CC0949EE}" destId="{FCC64ACB-7864-4D0B-B6BA-C5EB33CC5477}" srcOrd="1" destOrd="0" presId="urn:microsoft.com/office/officeart/2005/8/layout/orgChart1"/>
    <dgm:cxn modelId="{1DEF1CD8-F195-4A7E-8F07-713A20C4C8E2}" type="presParOf" srcId="{15AE9FB7-DCA6-49B6-8C58-800577B22AA8}" destId="{B360CF8B-1890-4997-931E-3940072000F4}" srcOrd="1" destOrd="0" presId="urn:microsoft.com/office/officeart/2005/8/layout/orgChart1"/>
    <dgm:cxn modelId="{5331C58F-D7E6-490F-A368-355D13688F6D}" type="presParOf" srcId="{15AE9FB7-DCA6-49B6-8C58-800577B22AA8}" destId="{B6E77A88-CDB8-4318-8BD2-3F6FD5C8D42A}" srcOrd="2" destOrd="0" presId="urn:microsoft.com/office/officeart/2005/8/layout/orgChart1"/>
    <dgm:cxn modelId="{A2426F16-A259-4F6B-8E81-A816B500724B}" type="presParOf" srcId="{144835C7-EDFD-442A-8227-A82520FBFBBB}" destId="{0E0DD83B-5698-44AB-94E3-61EB3BAA734D}" srcOrd="2" destOrd="0" presId="urn:microsoft.com/office/officeart/2005/8/layout/orgChart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BFF36D-D889-4846-BB1C-A1786364ADF7}">
      <dsp:nvSpPr>
        <dsp:cNvPr id="0" name=""/>
        <dsp:cNvSpPr/>
      </dsp:nvSpPr>
      <dsp:spPr>
        <a:xfrm>
          <a:off x="2214163" y="273261"/>
          <a:ext cx="330619" cy="114760"/>
        </a:xfrm>
        <a:custGeom>
          <a:avLst/>
          <a:gdLst/>
          <a:ahLst/>
          <a:cxnLst/>
          <a:rect l="0" t="0" r="0" b="0"/>
          <a:pathLst>
            <a:path>
              <a:moveTo>
                <a:pt x="0" y="0"/>
              </a:moveTo>
              <a:lnTo>
                <a:pt x="0" y="57380"/>
              </a:lnTo>
              <a:lnTo>
                <a:pt x="330619" y="57380"/>
              </a:lnTo>
              <a:lnTo>
                <a:pt x="330619" y="11476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7EF90ED-F639-4737-A738-EF2D8FF0D816}">
      <dsp:nvSpPr>
        <dsp:cNvPr id="0" name=""/>
        <dsp:cNvSpPr/>
      </dsp:nvSpPr>
      <dsp:spPr>
        <a:xfrm>
          <a:off x="1949852" y="1049260"/>
          <a:ext cx="91440" cy="639379"/>
        </a:xfrm>
        <a:custGeom>
          <a:avLst/>
          <a:gdLst/>
          <a:ahLst/>
          <a:cxnLst/>
          <a:rect l="0" t="0" r="0" b="0"/>
          <a:pathLst>
            <a:path>
              <a:moveTo>
                <a:pt x="45720" y="0"/>
              </a:moveTo>
              <a:lnTo>
                <a:pt x="45720" y="639379"/>
              </a:lnTo>
              <a:lnTo>
                <a:pt x="127691" y="639379"/>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8A19FF1-03FD-4A49-B464-CC12A14996F3}">
      <dsp:nvSpPr>
        <dsp:cNvPr id="0" name=""/>
        <dsp:cNvSpPr/>
      </dsp:nvSpPr>
      <dsp:spPr>
        <a:xfrm>
          <a:off x="1949852" y="1049260"/>
          <a:ext cx="91440" cy="251379"/>
        </a:xfrm>
        <a:custGeom>
          <a:avLst/>
          <a:gdLst/>
          <a:ahLst/>
          <a:cxnLst/>
          <a:rect l="0" t="0" r="0" b="0"/>
          <a:pathLst>
            <a:path>
              <a:moveTo>
                <a:pt x="45720" y="0"/>
              </a:moveTo>
              <a:lnTo>
                <a:pt x="45720" y="251379"/>
              </a:lnTo>
              <a:lnTo>
                <a:pt x="127691" y="251379"/>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41FFE09-8B52-4E7D-BA81-471372C3EA95}">
      <dsp:nvSpPr>
        <dsp:cNvPr id="0" name=""/>
        <dsp:cNvSpPr/>
      </dsp:nvSpPr>
      <dsp:spPr>
        <a:xfrm>
          <a:off x="1883544" y="661261"/>
          <a:ext cx="330619" cy="114760"/>
        </a:xfrm>
        <a:custGeom>
          <a:avLst/>
          <a:gdLst/>
          <a:ahLst/>
          <a:cxnLst/>
          <a:rect l="0" t="0" r="0" b="0"/>
          <a:pathLst>
            <a:path>
              <a:moveTo>
                <a:pt x="0" y="0"/>
              </a:moveTo>
              <a:lnTo>
                <a:pt x="0" y="57380"/>
              </a:lnTo>
              <a:lnTo>
                <a:pt x="330619" y="57380"/>
              </a:lnTo>
              <a:lnTo>
                <a:pt x="330619" y="11476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509E7D9-8370-4D9F-B949-E3C770624503}">
      <dsp:nvSpPr>
        <dsp:cNvPr id="0" name=""/>
        <dsp:cNvSpPr/>
      </dsp:nvSpPr>
      <dsp:spPr>
        <a:xfrm>
          <a:off x="1552925" y="661261"/>
          <a:ext cx="330619" cy="114760"/>
        </a:xfrm>
        <a:custGeom>
          <a:avLst/>
          <a:gdLst/>
          <a:ahLst/>
          <a:cxnLst/>
          <a:rect l="0" t="0" r="0" b="0"/>
          <a:pathLst>
            <a:path>
              <a:moveTo>
                <a:pt x="330619" y="0"/>
              </a:moveTo>
              <a:lnTo>
                <a:pt x="330619" y="57380"/>
              </a:lnTo>
              <a:lnTo>
                <a:pt x="0" y="57380"/>
              </a:lnTo>
              <a:lnTo>
                <a:pt x="0" y="11476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4862434-A161-4B10-B224-9B50D60012F2}">
      <dsp:nvSpPr>
        <dsp:cNvPr id="0" name=""/>
        <dsp:cNvSpPr/>
      </dsp:nvSpPr>
      <dsp:spPr>
        <a:xfrm>
          <a:off x="1883544" y="273261"/>
          <a:ext cx="330619" cy="114760"/>
        </a:xfrm>
        <a:custGeom>
          <a:avLst/>
          <a:gdLst/>
          <a:ahLst/>
          <a:cxnLst/>
          <a:rect l="0" t="0" r="0" b="0"/>
          <a:pathLst>
            <a:path>
              <a:moveTo>
                <a:pt x="330619" y="0"/>
              </a:moveTo>
              <a:lnTo>
                <a:pt x="330619" y="57380"/>
              </a:lnTo>
              <a:lnTo>
                <a:pt x="0" y="57380"/>
              </a:lnTo>
              <a:lnTo>
                <a:pt x="0" y="11476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C5C7B8F-2824-4A4E-B6C2-78FA6B2ABB3E}">
      <dsp:nvSpPr>
        <dsp:cNvPr id="0" name=""/>
        <dsp:cNvSpPr/>
      </dsp:nvSpPr>
      <dsp:spPr>
        <a:xfrm>
          <a:off x="1940924" y="23"/>
          <a:ext cx="546477" cy="273238"/>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sz="1100" kern="1200" dirty="0" smtClean="0"/>
            <a:t>foo5</a:t>
          </a:r>
          <a:endParaRPr lang="en-US" sz="1100" kern="1200" dirty="0"/>
        </a:p>
      </dsp:txBody>
      <dsp:txXfrm>
        <a:off x="1940924" y="23"/>
        <a:ext cx="546477" cy="273238"/>
      </dsp:txXfrm>
    </dsp:sp>
    <dsp:sp modelId="{1C73A962-0DA5-4949-9555-C8C56C094EAC}">
      <dsp:nvSpPr>
        <dsp:cNvPr id="0" name=""/>
        <dsp:cNvSpPr/>
      </dsp:nvSpPr>
      <dsp:spPr>
        <a:xfrm>
          <a:off x="1610305" y="388022"/>
          <a:ext cx="546477" cy="273238"/>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sz="1100" kern="1200" dirty="0" err="1" smtClean="0"/>
            <a:t>herp</a:t>
          </a:r>
          <a:endParaRPr lang="en-US" sz="1100" kern="1200" dirty="0"/>
        </a:p>
      </dsp:txBody>
      <dsp:txXfrm>
        <a:off x="1610305" y="388022"/>
        <a:ext cx="546477" cy="273238"/>
      </dsp:txXfrm>
    </dsp:sp>
    <dsp:sp modelId="{87D4ACB1-1E50-4857-BB4A-90D62B46CA7C}">
      <dsp:nvSpPr>
        <dsp:cNvPr id="0" name=""/>
        <dsp:cNvSpPr/>
      </dsp:nvSpPr>
      <dsp:spPr>
        <a:xfrm>
          <a:off x="1279686" y="776021"/>
          <a:ext cx="546477" cy="273238"/>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sz="1100" kern="1200" dirty="0" err="1" smtClean="0"/>
            <a:t>init</a:t>
          </a:r>
          <a:endParaRPr lang="en-US" sz="1100" kern="1200" dirty="0"/>
        </a:p>
      </dsp:txBody>
      <dsp:txXfrm>
        <a:off x="1279686" y="776021"/>
        <a:ext cx="546477" cy="273238"/>
      </dsp:txXfrm>
    </dsp:sp>
    <dsp:sp modelId="{368E5E58-61FB-4689-AB25-22B3A17068AB}">
      <dsp:nvSpPr>
        <dsp:cNvPr id="0" name=""/>
        <dsp:cNvSpPr/>
      </dsp:nvSpPr>
      <dsp:spPr>
        <a:xfrm>
          <a:off x="1940924" y="776021"/>
          <a:ext cx="546477" cy="273238"/>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sz="1100" kern="1200" dirty="0" smtClean="0"/>
            <a:t>derp</a:t>
          </a:r>
          <a:endParaRPr lang="en-US" sz="1100" kern="1200" dirty="0"/>
        </a:p>
      </dsp:txBody>
      <dsp:txXfrm>
        <a:off x="1940924" y="776021"/>
        <a:ext cx="546477" cy="273238"/>
      </dsp:txXfrm>
    </dsp:sp>
    <dsp:sp modelId="{102875C7-0AA6-4547-9EFB-A4D592BF5B0B}">
      <dsp:nvSpPr>
        <dsp:cNvPr id="0" name=""/>
        <dsp:cNvSpPr/>
      </dsp:nvSpPr>
      <dsp:spPr>
        <a:xfrm>
          <a:off x="2077544" y="1164020"/>
          <a:ext cx="546477" cy="273238"/>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sz="1100" kern="1200" dirty="0" err="1" smtClean="0"/>
            <a:t>init</a:t>
          </a:r>
          <a:endParaRPr lang="en-US" sz="1100" kern="1200" dirty="0"/>
        </a:p>
      </dsp:txBody>
      <dsp:txXfrm>
        <a:off x="2077544" y="1164020"/>
        <a:ext cx="546477" cy="273238"/>
      </dsp:txXfrm>
    </dsp:sp>
    <dsp:sp modelId="{FB0762A4-E56C-43B2-BDDD-56B51E0D5AC2}">
      <dsp:nvSpPr>
        <dsp:cNvPr id="0" name=""/>
        <dsp:cNvSpPr/>
      </dsp:nvSpPr>
      <dsp:spPr>
        <a:xfrm>
          <a:off x="2077544" y="1552020"/>
          <a:ext cx="546477" cy="273238"/>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sz="1100" kern="1200" dirty="0" smtClean="0"/>
            <a:t>Yolo.py</a:t>
          </a:r>
          <a:endParaRPr lang="en-US" sz="1100" kern="1200" dirty="0"/>
        </a:p>
      </dsp:txBody>
      <dsp:txXfrm>
        <a:off x="2077544" y="1552020"/>
        <a:ext cx="546477" cy="273238"/>
      </dsp:txXfrm>
    </dsp:sp>
    <dsp:sp modelId="{D982B0C7-EA20-4FE2-B616-0D3FBE829AA1}">
      <dsp:nvSpPr>
        <dsp:cNvPr id="0" name=""/>
        <dsp:cNvSpPr/>
      </dsp:nvSpPr>
      <dsp:spPr>
        <a:xfrm>
          <a:off x="2271543" y="388022"/>
          <a:ext cx="546477" cy="273238"/>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sz="1100" kern="1200" dirty="0" smtClean="0"/>
            <a:t>Main.py</a:t>
          </a:r>
          <a:endParaRPr lang="en-US" sz="1100" kern="1200" dirty="0"/>
        </a:p>
      </dsp:txBody>
      <dsp:txXfrm>
        <a:off x="2271543" y="388022"/>
        <a:ext cx="546477" cy="273238"/>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pypi.org/project/python-dotenv/" TargetMode="External"/><Relationship Id="rId2" Type="http://schemas.openxmlformats.org/officeDocument/2006/relationships/slide" Target="../slides/slide23.xml"/><Relationship Id="rId1" Type="http://schemas.openxmlformats.org/officeDocument/2006/relationships/notesMaster" Target="../notesMasters/notesMaster1.xml"/><Relationship Id="rId5" Type="http://schemas.openxmlformats.org/officeDocument/2006/relationships/hyperlink" Target="https://docs.python.org/3/library/os.path.html#os.path.abspath" TargetMode="External"/><Relationship Id="rId4" Type="http://schemas.openxmlformats.org/officeDocument/2006/relationships/hyperlink" Target="https://docs.python.org/3/library/os.path.html#os.path.dirname" TargetMode="Externa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pep8.org/#imports" TargetMode="External"/><Relationship Id="rId2" Type="http://schemas.openxmlformats.org/officeDocument/2006/relationships/slide" Target="../slides/slide29.xml"/><Relationship Id="rId1" Type="http://schemas.openxmlformats.org/officeDocument/2006/relationships/notesMaster" Target="../notesMasters/notesMaster1.xml"/><Relationship Id="rId5" Type="http://schemas.openxmlformats.org/officeDocument/2006/relationships/hyperlink" Target="https://realpython.com/documenting-python-code/#documenting-your-python-code-base-using-docstrings" TargetMode="External"/><Relationship Id="rId4" Type="http://schemas.openxmlformats.org/officeDocument/2006/relationships/hyperlink" Target="https://realpython.com/python-code-quality/" TargetMode="Externa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docs.python.org/3/library/sys.html#sys.modules" TargetMode="External"/><Relationship Id="rId2" Type="http://schemas.openxmlformats.org/officeDocument/2006/relationships/slide" Target="../slides/slide38.xml"/><Relationship Id="rId1" Type="http://schemas.openxmlformats.org/officeDocument/2006/relationships/notesMaster" Target="../notesMasters/notesMaster1.xml"/><Relationship Id="rId5" Type="http://schemas.openxmlformats.org/officeDocument/2006/relationships/hyperlink" Target="https://docs.python.org/3/library/sys.html#sys.path" TargetMode="External"/><Relationship Id="rId4" Type="http://schemas.openxmlformats.org/officeDocument/2006/relationships/hyperlink" Target="https://docs.python.org/3/library/" TargetMode="Externa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wtforms.readthedocs.io/en/stable/" TargetMode="External"/><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api.github.com/users/omargaber"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restfulapi.net/caching/" TargetMode="External"/><Relationship Id="rId2" Type="http://schemas.openxmlformats.org/officeDocument/2006/relationships/slide" Target="../slides/slide10.xml"/><Relationship Id="rId1" Type="http://schemas.openxmlformats.org/officeDocument/2006/relationships/notesMaster" Target="../notesMasters/notesMaster1.xml"/><Relationship Id="rId5" Type="http://schemas.openxmlformats.org/officeDocument/2006/relationships/hyperlink" Target="https://aws.amazon.com/caching/" TargetMode="External"/><Relationship Id="rId4" Type="http://schemas.openxmlformats.org/officeDocument/2006/relationships/hyperlink" Target="https://restfulapi.net/statelessness/"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c6f91993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c6f91993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V imp links </a:t>
            </a:r>
          </a:p>
          <a:p>
            <a:pPr marL="0" lvl="0" indent="0" algn="l" rtl="0">
              <a:spcBef>
                <a:spcPts val="0"/>
              </a:spcBef>
              <a:spcAft>
                <a:spcPts val="0"/>
              </a:spcAft>
              <a:buNone/>
            </a:pPr>
            <a:r>
              <a:rPr lang="en-US" dirty="0" smtClean="0"/>
              <a:t>Intro to Backend - </a:t>
            </a:r>
            <a:r>
              <a:rPr lang="en-US" dirty="0" err="1" smtClean="0"/>
              <a:t>Udacity</a:t>
            </a:r>
            <a:r>
              <a:rPr lang="en-US" dirty="0" smtClean="0"/>
              <a:t>: https://classroom.udacity.com/courses/ud171</a:t>
            </a:r>
          </a:p>
          <a:p>
            <a:pPr marL="0" lvl="0" indent="0" algn="l" rtl="0">
              <a:spcBef>
                <a:spcPts val="0"/>
              </a:spcBef>
              <a:spcAft>
                <a:spcPts val="0"/>
              </a:spcAft>
              <a:buNone/>
            </a:pPr>
            <a:r>
              <a:rPr lang="en-US" dirty="0" smtClean="0"/>
              <a:t>Deploying Web Applications with </a:t>
            </a:r>
            <a:r>
              <a:rPr lang="en-US" dirty="0" err="1" smtClean="0"/>
              <a:t>Heroku</a:t>
            </a:r>
            <a:r>
              <a:rPr lang="en-US" dirty="0" smtClean="0"/>
              <a:t> - </a:t>
            </a:r>
            <a:r>
              <a:rPr lang="en-US" dirty="0" err="1" smtClean="0"/>
              <a:t>Udacity</a:t>
            </a:r>
            <a:r>
              <a:rPr lang="en-US" dirty="0" smtClean="0"/>
              <a:t>: https://classroom.udacity.com/courses/ud272</a:t>
            </a:r>
          </a:p>
          <a:p>
            <a:pPr marL="0" lvl="0" indent="0" algn="l" rtl="0">
              <a:spcBef>
                <a:spcPts val="0"/>
              </a:spcBef>
              <a:spcAft>
                <a:spcPts val="0"/>
              </a:spcAft>
              <a:buNone/>
            </a:pPr>
            <a:r>
              <a:rPr lang="en-US" dirty="0" smtClean="0"/>
              <a:t>Writing READMEs - </a:t>
            </a:r>
            <a:r>
              <a:rPr lang="en-US" dirty="0" err="1" smtClean="0"/>
              <a:t>Udacity</a:t>
            </a:r>
            <a:r>
              <a:rPr lang="en-US" dirty="0" smtClean="0"/>
              <a:t>: https://classroom.udacity.com/courses/ud777</a:t>
            </a:r>
          </a:p>
          <a:p>
            <a:pPr marL="0" lvl="0" indent="0" algn="l" rtl="0">
              <a:spcBef>
                <a:spcPts val="0"/>
              </a:spcBef>
              <a:spcAft>
                <a:spcPts val="0"/>
              </a:spcAft>
              <a:buNone/>
            </a:pPr>
            <a:r>
              <a:rPr lang="en-US" dirty="0" smtClean="0"/>
              <a:t>Networking for Web Developers - </a:t>
            </a:r>
            <a:r>
              <a:rPr lang="en-US" dirty="0" err="1" smtClean="0"/>
              <a:t>Udacity</a:t>
            </a:r>
            <a:r>
              <a:rPr lang="en-US" dirty="0" smtClean="0"/>
              <a:t>: https://classroom.udacity.com/courses/ud256/lessons/7090748708/concepts/70675111450923</a:t>
            </a:r>
          </a:p>
          <a:p>
            <a:pPr marL="0" lvl="0" indent="0" algn="l" rtl="0">
              <a:spcBef>
                <a:spcPts val="0"/>
              </a:spcBef>
              <a:spcAft>
                <a:spcPts val="0"/>
              </a:spcAft>
              <a:buNone/>
            </a:pPr>
            <a:r>
              <a:rPr lang="en-US" dirty="0" smtClean="0"/>
              <a:t>HTTP &amp; Web Servers - </a:t>
            </a:r>
            <a:r>
              <a:rPr lang="en-US" dirty="0" err="1" smtClean="0"/>
              <a:t>Udacity</a:t>
            </a:r>
            <a:r>
              <a:rPr lang="en-US" dirty="0" smtClean="0"/>
              <a:t>: https://classroom.udacity.com/courses/ud303/lessons/6ff26dd7-51d6-49b3-9f90-41377bff4564/concepts/ab2f6d8d-fef4-4997-9768-e6e73325b9cb</a:t>
            </a:r>
          </a:p>
          <a:p>
            <a:pPr marL="0" lvl="0" indent="0" algn="l" rtl="0">
              <a:spcBef>
                <a:spcPts val="0"/>
              </a:spcBef>
              <a:spcAft>
                <a:spcPts val="0"/>
              </a:spcAft>
              <a:buNone/>
            </a:pPr>
            <a:r>
              <a:rPr lang="en-US" dirty="0" smtClean="0"/>
              <a:t>Google Maps APIs - </a:t>
            </a:r>
            <a:r>
              <a:rPr lang="en-US" dirty="0" err="1" smtClean="0"/>
              <a:t>Udacity</a:t>
            </a:r>
            <a:r>
              <a:rPr lang="en-US" dirty="0" smtClean="0"/>
              <a:t>: https://classroom.udacity.com/courses/ud864/lessons/8304370457/concepts/83061122970923</a:t>
            </a:r>
          </a:p>
          <a:p>
            <a:pPr marL="0" lvl="0" indent="0" algn="l" rtl="0">
              <a:spcBef>
                <a:spcPts val="0"/>
              </a:spcBef>
              <a:spcAft>
                <a:spcPts val="0"/>
              </a:spcAft>
              <a:buNone/>
            </a:pPr>
            <a:r>
              <a:rPr lang="en-US" dirty="0" smtClean="0"/>
              <a:t>Client-Server Communication - </a:t>
            </a:r>
            <a:r>
              <a:rPr lang="en-US" dirty="0" err="1" smtClean="0"/>
              <a:t>Udacity</a:t>
            </a:r>
            <a:r>
              <a:rPr lang="en-US" dirty="0" smtClean="0"/>
              <a:t>: https://classroom.udacity.com/courses/ud897/lessons/8162118632/concepts/81893830650923</a:t>
            </a:r>
          </a:p>
          <a:p>
            <a:pPr marL="0" lvl="0" indent="0" algn="l" rtl="0">
              <a:spcBef>
                <a:spcPts val="0"/>
              </a:spcBef>
              <a:spcAft>
                <a:spcPts val="0"/>
              </a:spcAft>
              <a:buNone/>
            </a:pPr>
            <a:r>
              <a:rPr lang="en-US" dirty="0" smtClean="0"/>
              <a:t>Front End Frameworks - </a:t>
            </a:r>
            <a:r>
              <a:rPr lang="en-US" dirty="0" err="1" smtClean="0"/>
              <a:t>Udacity</a:t>
            </a:r>
            <a:r>
              <a:rPr lang="en-US" dirty="0" smtClean="0"/>
              <a:t>: https://classroom.udacity.com/courses/ud894/lessons/7084452321/concepts/70929589470923</a:t>
            </a:r>
          </a:p>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8e87393a83_0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8e87393a83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100 happens</a:t>
            </a:r>
            <a:r>
              <a:rPr lang="en-US" baseline="0" dirty="0" smtClean="0"/>
              <a:t> in OPTIONS request using CORS.. It means </a:t>
            </a:r>
            <a:r>
              <a:rPr lang="ar-EG" baseline="0" dirty="0" smtClean="0"/>
              <a:t>طريقك أخضر</a:t>
            </a:r>
          </a:p>
          <a:p>
            <a:pPr marL="0" lvl="0" indent="0" algn="l" rtl="0">
              <a:spcBef>
                <a:spcPts val="0"/>
              </a:spcBef>
              <a:spcAft>
                <a:spcPts val="0"/>
              </a:spcAft>
              <a:buNone/>
            </a:pPr>
            <a:endParaRPr lang="ar-EG" baseline="0" dirty="0" smtClean="0"/>
          </a:p>
          <a:p>
            <a:pPr marL="0" lvl="0" indent="0" algn="l" rtl="0">
              <a:spcBef>
                <a:spcPts val="0"/>
              </a:spcBef>
              <a:spcAft>
                <a:spcPts val="0"/>
              </a:spcAft>
              <a:buNone/>
            </a:pPr>
            <a:r>
              <a:rPr lang="en-US" baseline="0" dirty="0" smtClean="0"/>
              <a:t>What are the non simple requests (not like GET and POST)</a:t>
            </a: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When can u see this?</a:t>
            </a:r>
            <a:br>
              <a:rPr lang="en-US" dirty="0" smtClean="0"/>
            </a:br>
            <a:r>
              <a:rPr lang="en-US" dirty="0" smtClean="0"/>
              <a:t/>
            </a:r>
            <a:br>
              <a:rPr lang="en-US" dirty="0" smtClean="0"/>
            </a:br>
            <a:r>
              <a:rPr lang="en-US" dirty="0" smtClean="0"/>
              <a:t>If u didn’t specify a POST for example and u are trying to create </a:t>
            </a:r>
          </a:p>
          <a:p>
            <a:r>
              <a:rPr lang="en-US" dirty="0" smtClean="0"/>
              <a:t>What is the default</a:t>
            </a:r>
            <a:r>
              <a:rPr lang="en-US" baseline="0" dirty="0" smtClean="0"/>
              <a:t> ? GET </a:t>
            </a:r>
          </a:p>
          <a:p>
            <a:endParaRPr lang="en-US" baseline="0" dirty="0" smtClean="0"/>
          </a:p>
        </p:txBody>
      </p:sp>
    </p:spTree>
    <p:extLst>
      <p:ext uri="{BB962C8B-B14F-4D97-AF65-F5344CB8AC3E}">
        <p14:creationId xmlns:p14="http://schemas.microsoft.com/office/powerpoint/2010/main" val="40854938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8e87393a83_0_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8e87393a83_0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201: with which method ?</a:t>
            </a:r>
          </a:p>
          <a:p>
            <a:pPr marL="0" lvl="0" indent="0" algn="l" rtl="0">
              <a:spcBef>
                <a:spcPts val="0"/>
              </a:spcBef>
              <a:spcAft>
                <a:spcPts val="0"/>
              </a:spcAft>
              <a:buNone/>
            </a:pPr>
            <a:endParaRPr lang="en-US" dirty="0" smtClean="0"/>
          </a:p>
          <a:p>
            <a:pPr marL="0" lvl="0" indent="0" algn="l" rtl="0">
              <a:spcBef>
                <a:spcPts val="0"/>
              </a:spcBef>
              <a:spcAft>
                <a:spcPts val="0"/>
              </a:spcAft>
              <a:buNone/>
            </a:pPr>
            <a:r>
              <a:rPr lang="en-US" dirty="0" smtClean="0"/>
              <a:t>304 : when a put or patch was not successful </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8834508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8e87393a83_0_1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8e87393a83_0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In postman, u can use the button</a:t>
            </a:r>
            <a:r>
              <a:rPr lang="en-US" baseline="0" dirty="0" smtClean="0"/>
              <a:t> </a:t>
            </a:r>
            <a:r>
              <a:rPr lang="en-US" baseline="0" dirty="0" err="1" smtClean="0"/>
              <a:t>bootcamp</a:t>
            </a:r>
            <a:r>
              <a:rPr lang="en-US" baseline="0" dirty="0" smtClean="0"/>
              <a:t> to know more about postman via tutorials</a:t>
            </a:r>
          </a:p>
          <a:p>
            <a:pPr marL="0" lvl="0" indent="0" algn="l" rtl="0">
              <a:spcBef>
                <a:spcPts val="0"/>
              </a:spcBef>
              <a:spcAft>
                <a:spcPts val="0"/>
              </a:spcAft>
              <a:buNone/>
            </a:pPr>
            <a:r>
              <a:rPr lang="en-US" baseline="0" dirty="0" smtClean="0"/>
              <a:t>Also u can save requests for later use</a:t>
            </a:r>
          </a:p>
          <a:p>
            <a:pPr marL="0" lvl="0" indent="0" algn="l" rtl="0">
              <a:spcBef>
                <a:spcPts val="0"/>
              </a:spcBef>
              <a:spcAft>
                <a:spcPts val="0"/>
              </a:spcAft>
              <a:buNone/>
            </a:pPr>
            <a:endParaRPr lang="en-US" baseline="0" dirty="0" smtClean="0"/>
          </a:p>
          <a:p>
            <a:pPr marL="0" lvl="0" indent="0" algn="l" rtl="0">
              <a:spcBef>
                <a:spcPts val="0"/>
              </a:spcBef>
              <a:spcAft>
                <a:spcPts val="0"/>
              </a:spcAft>
              <a:buNone/>
            </a:pPr>
            <a:r>
              <a:rPr lang="en-US" baseline="0" dirty="0" smtClean="0"/>
              <a:t>U can also automate testing by running collection </a:t>
            </a:r>
          </a:p>
          <a:p>
            <a:pPr marL="0" lvl="0" indent="0" algn="l" rtl="0">
              <a:spcBef>
                <a:spcPts val="0"/>
              </a:spcBef>
              <a:spcAft>
                <a:spcPts val="0"/>
              </a:spcAft>
              <a:buNone/>
            </a:pPr>
            <a:endParaRPr lang="en-US" baseline="0" dirty="0" smtClean="0"/>
          </a:p>
          <a:p>
            <a:pPr marL="0" lvl="0" indent="0" algn="l" rtl="0">
              <a:spcBef>
                <a:spcPts val="0"/>
              </a:spcBef>
              <a:spcAft>
                <a:spcPts val="0"/>
              </a:spcAft>
              <a:buNone/>
            </a:pPr>
            <a:r>
              <a:rPr lang="en-US" dirty="0" smtClean="0"/>
              <a:t>https://stackabuse.com/using-curl-in-python-with-pycurl/    </a:t>
            </a:r>
            <a:r>
              <a:rPr lang="en-US" dirty="0" err="1" smtClean="0"/>
              <a:t>pycurl</a:t>
            </a:r>
            <a:r>
              <a:rPr lang="en-US" baseline="0" dirty="0" smtClean="0"/>
              <a:t> instead of curl </a:t>
            </a:r>
            <a:endParaRPr lang="en-US" dirty="0" smtClean="0"/>
          </a:p>
          <a:p>
            <a:pPr marL="0" lvl="0" indent="0" algn="l" rtl="0">
              <a:spcBef>
                <a:spcPts val="0"/>
              </a:spcBef>
              <a:spcAft>
                <a:spcPts val="0"/>
              </a:spcAft>
              <a:buNone/>
            </a:pPr>
            <a:endParaRPr dirty="0"/>
          </a:p>
        </p:txBody>
      </p:sp>
    </p:spTree>
    <p:extLst>
      <p:ext uri="{BB962C8B-B14F-4D97-AF65-F5344CB8AC3E}">
        <p14:creationId xmlns:p14="http://schemas.microsoft.com/office/powerpoint/2010/main" val="33481706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Wha</a:t>
            </a:r>
            <a:r>
              <a:rPr lang="en-US" baseline="0" dirty="0" smtClean="0"/>
              <a:t>t’s this ?</a:t>
            </a:r>
          </a:p>
          <a:p>
            <a:endParaRPr lang="en-US" baseline="0" dirty="0" smtClean="0"/>
          </a:p>
          <a:p>
            <a:r>
              <a:rPr lang="en-US" baseline="0" dirty="0" smtClean="0"/>
              <a:t>This is in intro to flask lesson</a:t>
            </a:r>
            <a:endParaRPr lang="en-US" dirty="0"/>
          </a:p>
        </p:txBody>
      </p:sp>
    </p:spTree>
    <p:extLst>
      <p:ext uri="{BB962C8B-B14F-4D97-AF65-F5344CB8AC3E}">
        <p14:creationId xmlns:p14="http://schemas.microsoft.com/office/powerpoint/2010/main" val="26878679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Very easy flask set up</a:t>
            </a:r>
          </a:p>
          <a:p>
            <a:r>
              <a:rPr lang="en-US" dirty="0" smtClean="0"/>
              <a:t>No time to focus on configuration </a:t>
            </a:r>
          </a:p>
          <a:p>
            <a:r>
              <a:rPr lang="en-US" dirty="0" err="1" smtClean="0"/>
              <a:t>Msh</a:t>
            </a:r>
            <a:r>
              <a:rPr lang="en-US" dirty="0" smtClean="0"/>
              <a:t> 3yzeen l sandwich </a:t>
            </a:r>
            <a:r>
              <a:rPr lang="en-US" dirty="0" err="1" smtClean="0"/>
              <a:t>yebozz</a:t>
            </a:r>
            <a:r>
              <a:rPr lang="en-US" dirty="0" smtClean="0"/>
              <a:t> </a:t>
            </a:r>
          </a:p>
          <a:p>
            <a:endParaRPr lang="en-US" dirty="0" smtClean="0"/>
          </a:p>
          <a:p>
            <a:r>
              <a:rPr lang="en-US" dirty="0" smtClean="0"/>
              <a:t>https://hackersandslackers.com/configure-flask-applications </a:t>
            </a:r>
          </a:p>
          <a:p>
            <a:endParaRPr lang="en-US" dirty="0" smtClean="0"/>
          </a:p>
          <a:p>
            <a:pPr marL="457200" marR="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US" sz="1100" b="0" i="0" u="none" strike="noStrike" cap="none" dirty="0" err="1" smtClean="0">
                <a:solidFill>
                  <a:srgbClr val="000000"/>
                </a:solidFill>
                <a:effectLst/>
                <a:latin typeface="Arial"/>
                <a:ea typeface="Arial"/>
                <a:cs typeface="Arial"/>
                <a:sym typeface="Arial"/>
              </a:rPr>
              <a:t>Config</a:t>
            </a:r>
            <a:r>
              <a:rPr lang="en-US" sz="1100" b="0" i="0" u="none" strike="noStrike" cap="none" dirty="0" smtClean="0">
                <a:solidFill>
                  <a:srgbClr val="000000"/>
                </a:solidFill>
                <a:effectLst/>
                <a:latin typeface="Arial"/>
                <a:ea typeface="Arial"/>
                <a:cs typeface="Arial"/>
                <a:sym typeface="Arial"/>
              </a:rPr>
              <a:t> variables belong in </a:t>
            </a:r>
            <a:r>
              <a:rPr lang="en-US" sz="1100" b="0" i="1" u="none" strike="noStrike" cap="none" dirty="0" err="1" smtClean="0">
                <a:solidFill>
                  <a:srgbClr val="000000"/>
                </a:solidFill>
                <a:effectLst/>
                <a:latin typeface="Arial"/>
                <a:ea typeface="Arial"/>
                <a:cs typeface="Arial"/>
                <a:sym typeface="Arial"/>
              </a:rPr>
              <a:t>config</a:t>
            </a:r>
            <a:r>
              <a:rPr lang="en-US" sz="1100" b="0" i="1" u="none" strike="noStrike" cap="none" dirty="0" smtClean="0">
                <a:solidFill>
                  <a:srgbClr val="000000"/>
                </a:solidFill>
                <a:effectLst/>
                <a:latin typeface="Arial"/>
                <a:ea typeface="Arial"/>
                <a:cs typeface="Arial"/>
                <a:sym typeface="Arial"/>
              </a:rPr>
              <a:t> files</a:t>
            </a:r>
            <a:r>
              <a:rPr lang="en-US" sz="1100" b="0" i="0" u="none" strike="noStrike" cap="none" dirty="0" smtClean="0">
                <a:solidFill>
                  <a:srgbClr val="000000"/>
                </a:solidFill>
                <a:effectLst/>
                <a:latin typeface="Arial"/>
                <a:ea typeface="Arial"/>
                <a:cs typeface="Arial"/>
                <a:sym typeface="Arial"/>
              </a:rPr>
              <a:t> for a reason. They're an organized set of instructions that are defined </a:t>
            </a:r>
            <a:r>
              <a:rPr lang="en-US" sz="1100" b="0" i="1" u="none" strike="noStrike" cap="none" dirty="0" smtClean="0">
                <a:solidFill>
                  <a:srgbClr val="000000"/>
                </a:solidFill>
                <a:effectLst/>
                <a:latin typeface="Arial"/>
                <a:ea typeface="Arial"/>
                <a:cs typeface="Arial"/>
                <a:sym typeface="Arial"/>
              </a:rPr>
              <a:t>before</a:t>
            </a:r>
            <a:r>
              <a:rPr lang="en-US" sz="1100" b="0" i="0" u="none" strike="noStrike" cap="none" dirty="0" smtClean="0">
                <a:solidFill>
                  <a:srgbClr val="000000"/>
                </a:solidFill>
                <a:effectLst/>
                <a:latin typeface="Arial"/>
                <a:ea typeface="Arial"/>
                <a:cs typeface="Arial"/>
                <a:sym typeface="Arial"/>
              </a:rPr>
              <a:t> our app is live. Moreover, it's much easier to avoid compromising sensitive secrets such as AWS or database credentials when we manage these things in one place.</a:t>
            </a:r>
          </a:p>
          <a:p>
            <a:endParaRPr lang="en-US" dirty="0"/>
          </a:p>
        </p:txBody>
      </p:sp>
    </p:spTree>
    <p:extLst>
      <p:ext uri="{BB962C8B-B14F-4D97-AF65-F5344CB8AC3E}">
        <p14:creationId xmlns:p14="http://schemas.microsoft.com/office/powerpoint/2010/main" val="25600064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Readable</a:t>
            </a:r>
            <a:r>
              <a:rPr lang="en-US" baseline="0" dirty="0" smtClean="0"/>
              <a:t> ? Organized ?</a:t>
            </a:r>
          </a:p>
          <a:p>
            <a:r>
              <a:rPr lang="en-US" baseline="0" dirty="0" smtClean="0"/>
              <a:t>Secret key ?</a:t>
            </a:r>
          </a:p>
          <a:p>
            <a:r>
              <a:rPr lang="en-US" baseline="0" dirty="0" smtClean="0"/>
              <a:t>Create and mutate </a:t>
            </a:r>
            <a:r>
              <a:rPr lang="en-US" baseline="0" dirty="0" err="1" smtClean="0"/>
              <a:t>config</a:t>
            </a:r>
            <a:r>
              <a:rPr lang="en-US" baseline="0" dirty="0" smtClean="0"/>
              <a:t> while app is running ?  What is the problem? </a:t>
            </a:r>
          </a:p>
        </p:txBody>
      </p:sp>
    </p:spTree>
    <p:extLst>
      <p:ext uri="{BB962C8B-B14F-4D97-AF65-F5344CB8AC3E}">
        <p14:creationId xmlns:p14="http://schemas.microsoft.com/office/powerpoint/2010/main" val="32380416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Will consider different alternatives because</a:t>
            </a:r>
            <a:r>
              <a:rPr lang="en-US" baseline="0" dirty="0" smtClean="0"/>
              <a:t> app are written in different ways and we want to understand apps when we encounter them </a:t>
            </a:r>
          </a:p>
          <a:p>
            <a:endParaRPr lang="en-US" baseline="0" dirty="0" smtClean="0"/>
          </a:p>
          <a:p>
            <a:pPr marL="139700" indent="0">
              <a:buNone/>
            </a:pPr>
            <a:r>
              <a:rPr lang="en-US" baseline="0" dirty="0" smtClean="0"/>
              <a:t>Moving from up to down</a:t>
            </a:r>
          </a:p>
          <a:p>
            <a:r>
              <a:rPr lang="en-US" baseline="0" dirty="0" smtClean="0"/>
              <a:t>1</a:t>
            </a:r>
            <a:r>
              <a:rPr lang="en-US" baseline="30000" dirty="0" smtClean="0"/>
              <a:t>st</a:t>
            </a:r>
            <a:r>
              <a:rPr lang="en-US" baseline="0" dirty="0" smtClean="0"/>
              <a:t> object </a:t>
            </a:r>
          </a:p>
          <a:p>
            <a:r>
              <a:rPr lang="en-US" baseline="0" dirty="0" smtClean="0"/>
              <a:t>2</a:t>
            </a:r>
            <a:r>
              <a:rPr lang="en-US" baseline="30000" dirty="0" smtClean="0"/>
              <a:t>nd</a:t>
            </a:r>
            <a:r>
              <a:rPr lang="en-US" baseline="0" dirty="0" smtClean="0"/>
              <a:t> file</a:t>
            </a:r>
          </a:p>
          <a:p>
            <a:r>
              <a:rPr lang="en-US" baseline="0" dirty="0" smtClean="0"/>
              <a:t>3</a:t>
            </a:r>
            <a:r>
              <a:rPr lang="en-US" baseline="30000" dirty="0" smtClean="0"/>
              <a:t>rd</a:t>
            </a:r>
            <a:r>
              <a:rPr lang="en-US" baseline="0" dirty="0" smtClean="0"/>
              <a:t> instance folder</a:t>
            </a:r>
          </a:p>
          <a:p>
            <a:r>
              <a:rPr lang="en-US" dirty="0" smtClean="0"/>
              <a:t>4</a:t>
            </a:r>
            <a:r>
              <a:rPr lang="en-US" baseline="30000" dirty="0" smtClean="0"/>
              <a:t>th</a:t>
            </a:r>
            <a:r>
              <a:rPr lang="en-US" dirty="0" smtClean="0"/>
              <a:t> file </a:t>
            </a:r>
          </a:p>
          <a:p>
            <a:r>
              <a:rPr lang="en-US" dirty="0" smtClean="0"/>
              <a:t>5</a:t>
            </a:r>
            <a:r>
              <a:rPr lang="en-US" baseline="30000" dirty="0" smtClean="0"/>
              <a:t>th</a:t>
            </a:r>
            <a:r>
              <a:rPr lang="en-US" dirty="0" smtClean="0"/>
              <a:t> object </a:t>
            </a:r>
          </a:p>
          <a:p>
            <a:endParaRPr lang="en-US" dirty="0" smtClean="0"/>
          </a:p>
          <a:p>
            <a:endParaRPr lang="en-US" dirty="0"/>
          </a:p>
        </p:txBody>
      </p:sp>
    </p:spTree>
    <p:extLst>
      <p:ext uri="{BB962C8B-B14F-4D97-AF65-F5344CB8AC3E}">
        <p14:creationId xmlns:p14="http://schemas.microsoft.com/office/powerpoint/2010/main" val="26566644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Exposing secret key </a:t>
            </a:r>
            <a:endParaRPr lang="en-US" dirty="0"/>
          </a:p>
        </p:txBody>
      </p:sp>
    </p:spTree>
    <p:extLst>
      <p:ext uri="{BB962C8B-B14F-4D97-AF65-F5344CB8AC3E}">
        <p14:creationId xmlns:p14="http://schemas.microsoft.com/office/powerpoint/2010/main" val="27171970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100" b="0" i="0" u="none" strike="noStrike" cap="none" dirty="0" smtClean="0">
                <a:solidFill>
                  <a:srgbClr val="000000"/>
                </a:solidFill>
                <a:effectLst/>
                <a:latin typeface="Arial"/>
                <a:ea typeface="Arial"/>
                <a:cs typeface="Arial"/>
                <a:sym typeface="Arial"/>
              </a:rPr>
              <a:t>An "environment variable" is a value stored in the system memory of the device running your app. Environment variables can be temporarily created via the terminal like so:</a:t>
            </a:r>
          </a:p>
          <a:p>
            <a:endParaRPr lang="en-US" sz="1100" b="0" i="0" u="none" strike="noStrike" cap="none" dirty="0" smtClean="0">
              <a:solidFill>
                <a:srgbClr val="000000"/>
              </a:solidFill>
              <a:effectLst/>
              <a:latin typeface="Arial"/>
              <a:cs typeface="Arial"/>
              <a:sym typeface="Arial"/>
            </a:endParaRPr>
          </a:p>
          <a:p>
            <a:r>
              <a:rPr lang="en-US" dirty="0" smtClean="0"/>
              <a:t>SECRET_KEY</a:t>
            </a:r>
            <a:r>
              <a:rPr lang="en-US" sz="1100" b="0" i="0" u="none" strike="noStrike" cap="none" dirty="0" smtClean="0">
                <a:solidFill>
                  <a:srgbClr val="000000"/>
                </a:solidFill>
                <a:effectLst/>
                <a:latin typeface="Arial"/>
                <a:ea typeface="Arial"/>
                <a:cs typeface="Arial"/>
                <a:sym typeface="Arial"/>
              </a:rPr>
              <a:t> will exist as long as you keep your terminal open.  You can retrieve variables like these on your local machine like so:</a:t>
            </a:r>
          </a:p>
          <a:p>
            <a:endParaRPr lang="en-US" dirty="0"/>
          </a:p>
        </p:txBody>
      </p:sp>
    </p:spTree>
    <p:extLst>
      <p:ext uri="{BB962C8B-B14F-4D97-AF65-F5344CB8AC3E}">
        <p14:creationId xmlns:p14="http://schemas.microsoft.com/office/powerpoint/2010/main" val="32404144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100" b="0" i="0" u="none" strike="noStrike" cap="none" dirty="0" smtClean="0">
                <a:solidFill>
                  <a:srgbClr val="000000"/>
                </a:solidFill>
                <a:effectLst/>
                <a:latin typeface="Arial"/>
                <a:ea typeface="Arial"/>
                <a:cs typeface="Arial"/>
                <a:sym typeface="Arial"/>
              </a:rPr>
              <a:t>https://stackoverflow.com/questions/38412495/difference-between-os-path-dirnameos-path-abspath-file-and-os-path-dirnam </a:t>
            </a:r>
          </a:p>
          <a:p>
            <a:endParaRPr lang="en-US" sz="1100" b="0" i="0" u="none" strike="noStrike" cap="none" dirty="0" smtClean="0">
              <a:solidFill>
                <a:srgbClr val="000000"/>
              </a:solidFill>
              <a:effectLst/>
              <a:latin typeface="Arial"/>
              <a:ea typeface="Arial"/>
              <a:cs typeface="Arial"/>
              <a:sym typeface="Arial"/>
            </a:endParaRPr>
          </a:p>
          <a:p>
            <a:r>
              <a:rPr lang="en-US" sz="1100" b="0" i="0" u="none" strike="noStrike" cap="none" dirty="0" smtClean="0">
                <a:solidFill>
                  <a:srgbClr val="000000"/>
                </a:solidFill>
                <a:effectLst/>
                <a:latin typeface="Arial"/>
                <a:ea typeface="Arial"/>
                <a:cs typeface="Arial"/>
                <a:sym typeface="Arial"/>
              </a:rPr>
              <a:t>It would be annoying to set these variables every time we open our terminal, so we can set environment variables in a local file called </a:t>
            </a:r>
            <a:r>
              <a:rPr lang="en-US" sz="1100" b="1" i="0" u="none" strike="noStrike" cap="none" dirty="0" smtClean="0">
                <a:solidFill>
                  <a:srgbClr val="000000"/>
                </a:solidFill>
                <a:effectLst/>
                <a:latin typeface="Arial"/>
                <a:ea typeface="Arial"/>
                <a:cs typeface="Arial"/>
                <a:sym typeface="Arial"/>
              </a:rPr>
              <a:t>.</a:t>
            </a:r>
            <a:r>
              <a:rPr lang="en-US" sz="1100" b="1" i="0" u="none" strike="noStrike" cap="none" dirty="0" err="1" smtClean="0">
                <a:solidFill>
                  <a:srgbClr val="000000"/>
                </a:solidFill>
                <a:effectLst/>
                <a:latin typeface="Arial"/>
                <a:ea typeface="Arial"/>
                <a:cs typeface="Arial"/>
                <a:sym typeface="Arial"/>
              </a:rPr>
              <a:t>env</a:t>
            </a:r>
            <a:r>
              <a:rPr lang="en-US" sz="1100" b="0" i="0" u="none" strike="noStrike" cap="none" dirty="0" smtClean="0">
                <a:solidFill>
                  <a:srgbClr val="000000"/>
                </a:solidFill>
                <a:effectLst/>
                <a:latin typeface="Arial"/>
                <a:ea typeface="Arial"/>
                <a:cs typeface="Arial"/>
                <a:sym typeface="Arial"/>
              </a:rPr>
              <a:t> instead and grab those variables using a Python library like </a:t>
            </a:r>
            <a:r>
              <a:rPr lang="en-US" sz="1100" b="0" i="0" u="none" strike="noStrike" cap="none" dirty="0" smtClean="0">
                <a:solidFill>
                  <a:srgbClr val="000000"/>
                </a:solidFill>
                <a:effectLst/>
                <a:latin typeface="Arial"/>
                <a:ea typeface="Arial"/>
                <a:cs typeface="Arial"/>
                <a:sym typeface="Arial"/>
                <a:hlinkClick r:id="rId3"/>
              </a:rPr>
              <a:t>python-</a:t>
            </a:r>
            <a:r>
              <a:rPr lang="en-US" sz="1100" b="0" i="0" u="none" strike="noStrike" cap="none" dirty="0" err="1" smtClean="0">
                <a:solidFill>
                  <a:srgbClr val="000000"/>
                </a:solidFill>
                <a:effectLst/>
                <a:latin typeface="Arial"/>
                <a:ea typeface="Arial"/>
                <a:cs typeface="Arial"/>
                <a:sym typeface="Arial"/>
                <a:hlinkClick r:id="rId3"/>
              </a:rPr>
              <a:t>dotenv</a:t>
            </a:r>
            <a:r>
              <a:rPr lang="en-US" sz="1100" b="0" i="0" u="none" strike="noStrike" cap="none" dirty="0" smtClean="0">
                <a:solidFill>
                  <a:srgbClr val="000000"/>
                </a:solidFill>
                <a:effectLst/>
                <a:latin typeface="Arial"/>
                <a:ea typeface="Arial"/>
                <a:cs typeface="Arial"/>
                <a:sym typeface="Arial"/>
              </a:rPr>
              <a:t>:</a:t>
            </a:r>
          </a:p>
          <a:p>
            <a:endParaRPr lang="en-US" sz="1100" b="0" i="0" u="none" strike="noStrike" cap="none" dirty="0" smtClean="0">
              <a:solidFill>
                <a:srgbClr val="000000"/>
              </a:solidFill>
              <a:effectLst/>
              <a:latin typeface="Arial"/>
              <a:cs typeface="Arial"/>
              <a:sym typeface="Arial"/>
            </a:endParaRPr>
          </a:p>
          <a:p>
            <a:r>
              <a:rPr lang="en-US" sz="1100" b="0" i="0" u="none" strike="noStrike" cap="none" dirty="0" smtClean="0">
                <a:solidFill>
                  <a:srgbClr val="000000"/>
                </a:solidFill>
                <a:effectLst/>
                <a:latin typeface="Arial"/>
                <a:ea typeface="Arial"/>
                <a:cs typeface="Arial"/>
                <a:sym typeface="Arial"/>
              </a:rPr>
              <a:t> </a:t>
            </a:r>
            <a:r>
              <a:rPr lang="en-US" sz="1100" b="0" i="0" u="sng" strike="noStrike" cap="none" dirty="0" err="1" smtClean="0">
                <a:solidFill>
                  <a:srgbClr val="000000"/>
                </a:solidFill>
                <a:effectLst/>
                <a:latin typeface="Arial"/>
                <a:ea typeface="Arial"/>
                <a:cs typeface="Arial"/>
                <a:sym typeface="Arial"/>
                <a:hlinkClick r:id="rId4"/>
              </a:rPr>
              <a:t>os.path.dirname</a:t>
            </a:r>
            <a:r>
              <a:rPr lang="en-US" sz="1100" b="0" i="0" u="sng" strike="noStrike" cap="none" dirty="0" smtClean="0">
                <a:solidFill>
                  <a:srgbClr val="000000"/>
                </a:solidFill>
                <a:effectLst/>
                <a:latin typeface="Arial"/>
                <a:ea typeface="Arial"/>
                <a:cs typeface="Arial"/>
                <a:sym typeface="Arial"/>
                <a:hlinkClick r:id="rId4"/>
              </a:rPr>
              <a:t>() function</a:t>
            </a:r>
            <a:r>
              <a:rPr lang="en-US" sz="1100" b="0" i="0" u="none" strike="noStrike" cap="none" dirty="0" smtClean="0">
                <a:solidFill>
                  <a:srgbClr val="000000"/>
                </a:solidFill>
                <a:effectLst/>
                <a:latin typeface="Arial"/>
                <a:ea typeface="Arial"/>
                <a:cs typeface="Arial"/>
                <a:sym typeface="Arial"/>
              </a:rPr>
              <a:t> simply removes the last segment of a path.</a:t>
            </a:r>
          </a:p>
          <a:p>
            <a:endParaRPr lang="en-US" sz="1100" b="0" i="0" u="none" strike="noStrike" cap="none" dirty="0" smtClean="0">
              <a:solidFill>
                <a:srgbClr val="000000"/>
              </a:solidFill>
              <a:effectLst/>
              <a:latin typeface="Arial"/>
              <a:cs typeface="Arial"/>
              <a:sym typeface="Arial"/>
            </a:endParaRPr>
          </a:p>
          <a:p>
            <a:r>
              <a:rPr lang="en-US" dirty="0" smtClean="0"/>
              <a:t>__file__</a:t>
            </a:r>
            <a:r>
              <a:rPr lang="en-US" sz="1100" b="0" i="0" u="none" strike="noStrike" cap="none" dirty="0" smtClean="0">
                <a:solidFill>
                  <a:srgbClr val="000000"/>
                </a:solidFill>
                <a:effectLst/>
                <a:latin typeface="Arial"/>
                <a:ea typeface="Arial"/>
                <a:cs typeface="Arial"/>
                <a:sym typeface="Arial"/>
              </a:rPr>
              <a:t> is the pathname of the file from which the module was loaded, if it was loaded from a file.</a:t>
            </a:r>
          </a:p>
          <a:p>
            <a:endParaRPr lang="en-US" sz="1100" b="0" i="0" u="none" strike="noStrike" cap="none" dirty="0" smtClean="0">
              <a:solidFill>
                <a:srgbClr val="000000"/>
              </a:solidFill>
              <a:effectLst/>
              <a:latin typeface="Arial"/>
              <a:cs typeface="Arial"/>
              <a:sym typeface="Arial"/>
            </a:endParaRPr>
          </a:p>
          <a:p>
            <a:r>
              <a:rPr lang="en-US" sz="1100" b="0" i="0" u="none" strike="noStrike" cap="none" dirty="0" smtClean="0">
                <a:solidFill>
                  <a:srgbClr val="000000"/>
                </a:solidFill>
                <a:effectLst/>
                <a:latin typeface="Arial"/>
                <a:ea typeface="Arial"/>
                <a:cs typeface="Arial"/>
                <a:sym typeface="Arial"/>
              </a:rPr>
              <a:t>However, it can be a </a:t>
            </a:r>
            <a:r>
              <a:rPr lang="en-US" sz="1100" b="0" i="1" u="none" strike="noStrike" cap="none" dirty="0" smtClean="0">
                <a:solidFill>
                  <a:srgbClr val="000000"/>
                </a:solidFill>
                <a:effectLst/>
                <a:latin typeface="Arial"/>
                <a:ea typeface="Arial"/>
                <a:cs typeface="Arial"/>
                <a:sym typeface="Arial"/>
              </a:rPr>
              <a:t>relative</a:t>
            </a:r>
            <a:r>
              <a:rPr lang="en-US" sz="1100" b="0" i="0" u="none" strike="noStrike" cap="none" dirty="0" smtClean="0">
                <a:solidFill>
                  <a:srgbClr val="000000"/>
                </a:solidFill>
                <a:effectLst/>
                <a:latin typeface="Arial"/>
                <a:ea typeface="Arial"/>
                <a:cs typeface="Arial"/>
                <a:sym typeface="Arial"/>
              </a:rPr>
              <a:t> path, so the </a:t>
            </a:r>
            <a:r>
              <a:rPr lang="en-US" sz="1100" b="0" i="0" u="sng" strike="noStrike" cap="none" dirty="0" err="1" smtClean="0">
                <a:solidFill>
                  <a:srgbClr val="000000"/>
                </a:solidFill>
                <a:effectLst/>
                <a:latin typeface="Arial"/>
                <a:ea typeface="Arial"/>
                <a:cs typeface="Arial"/>
                <a:sym typeface="Arial"/>
                <a:hlinkClick r:id="rId5"/>
              </a:rPr>
              <a:t>os.path.abspath</a:t>
            </a:r>
            <a:r>
              <a:rPr lang="en-US" sz="1100" b="0" i="0" u="sng" strike="noStrike" cap="none" dirty="0" smtClean="0">
                <a:solidFill>
                  <a:srgbClr val="000000"/>
                </a:solidFill>
                <a:effectLst/>
                <a:latin typeface="Arial"/>
                <a:ea typeface="Arial"/>
                <a:cs typeface="Arial"/>
                <a:sym typeface="Arial"/>
                <a:hlinkClick r:id="rId5"/>
              </a:rPr>
              <a:t>() function</a:t>
            </a:r>
            <a:r>
              <a:rPr lang="en-US" sz="1100" b="0" i="0" u="none" strike="noStrike" cap="none" dirty="0" smtClean="0">
                <a:solidFill>
                  <a:srgbClr val="000000"/>
                </a:solidFill>
                <a:effectLst/>
                <a:latin typeface="Arial"/>
                <a:ea typeface="Arial"/>
                <a:cs typeface="Arial"/>
                <a:sym typeface="Arial"/>
              </a:rPr>
              <a:t> is used to turn that into an absolute path before removing just the filename and storing the full path to the directory the module lives in in </a:t>
            </a:r>
            <a:r>
              <a:rPr lang="en-US" dirty="0" smtClean="0"/>
              <a:t>PROJECT_ROOT</a:t>
            </a:r>
            <a:endParaRPr lang="en-US" dirty="0"/>
          </a:p>
        </p:txBody>
      </p:sp>
    </p:spTree>
    <p:extLst>
      <p:ext uri="{BB962C8B-B14F-4D97-AF65-F5344CB8AC3E}">
        <p14:creationId xmlns:p14="http://schemas.microsoft.com/office/powerpoint/2010/main" val="33077595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100" b="0" i="0" u="none" strike="noStrike" cap="none" dirty="0" smtClean="0">
                <a:solidFill>
                  <a:srgbClr val="000000"/>
                </a:solidFill>
                <a:effectLst/>
                <a:latin typeface="Arial"/>
                <a:ea typeface="Arial"/>
                <a:cs typeface="Arial"/>
                <a:sym typeface="Arial"/>
              </a:rPr>
              <a:t>Now, we can define variables in </a:t>
            </a:r>
            <a:r>
              <a:rPr lang="en-US" sz="1100" b="0" i="1" u="none" strike="noStrike" cap="none" dirty="0" smtClean="0">
                <a:solidFill>
                  <a:srgbClr val="000000"/>
                </a:solidFill>
                <a:effectLst/>
                <a:latin typeface="Arial"/>
                <a:ea typeface="Arial"/>
                <a:cs typeface="Arial"/>
                <a:sym typeface="Arial"/>
              </a:rPr>
              <a:t>instance/config.py</a:t>
            </a:r>
            <a:r>
              <a:rPr lang="en-US" sz="1100" b="0" i="0" u="none" strike="noStrike" cap="none" dirty="0" smtClean="0">
                <a:solidFill>
                  <a:srgbClr val="000000"/>
                </a:solidFill>
                <a:effectLst/>
                <a:latin typeface="Arial"/>
                <a:ea typeface="Arial"/>
                <a:cs typeface="Arial"/>
                <a:sym typeface="Arial"/>
              </a:rPr>
              <a:t> just like you did in </a:t>
            </a:r>
            <a:r>
              <a:rPr lang="en-US" sz="1100" b="0" i="1" u="none" strike="noStrike" cap="none" dirty="0" smtClean="0">
                <a:solidFill>
                  <a:srgbClr val="000000"/>
                </a:solidFill>
                <a:effectLst/>
                <a:latin typeface="Arial"/>
                <a:ea typeface="Arial"/>
                <a:cs typeface="Arial"/>
                <a:sym typeface="Arial"/>
              </a:rPr>
              <a:t>config.py</a:t>
            </a:r>
            <a:r>
              <a:rPr lang="en-US" sz="1100" b="0" i="0" u="none" strike="noStrike" cap="none" dirty="0" smtClean="0">
                <a:solidFill>
                  <a:srgbClr val="000000"/>
                </a:solidFill>
                <a:effectLst/>
                <a:latin typeface="Arial"/>
                <a:ea typeface="Arial"/>
                <a:cs typeface="Arial"/>
                <a:sym typeface="Arial"/>
              </a:rPr>
              <a:t>. You should also add the instance folder to your version control system’s ignore list. To do this with </a:t>
            </a:r>
            <a:r>
              <a:rPr lang="en-US" sz="1100" b="0" i="0" u="none" strike="noStrike" cap="none" dirty="0" err="1" smtClean="0">
                <a:solidFill>
                  <a:srgbClr val="000000"/>
                </a:solidFill>
                <a:effectLst/>
                <a:latin typeface="Arial"/>
                <a:ea typeface="Arial"/>
                <a:cs typeface="Arial"/>
                <a:sym typeface="Arial"/>
              </a:rPr>
              <a:t>Git</a:t>
            </a:r>
            <a:r>
              <a:rPr lang="en-US" sz="1100" b="0" i="0" u="none" strike="noStrike" cap="none" dirty="0" smtClean="0">
                <a:solidFill>
                  <a:srgbClr val="000000"/>
                </a:solidFill>
                <a:effectLst/>
                <a:latin typeface="Arial"/>
                <a:ea typeface="Arial"/>
                <a:cs typeface="Arial"/>
                <a:sym typeface="Arial"/>
              </a:rPr>
              <a:t>, you would add </a:t>
            </a:r>
            <a:r>
              <a:rPr lang="en-US" dirty="0" smtClean="0">
                <a:effectLst/>
              </a:rPr>
              <a:t>instance/</a:t>
            </a:r>
            <a:r>
              <a:rPr lang="en-US" sz="1100" b="0" i="0" u="none" strike="noStrike" cap="none" dirty="0" smtClean="0">
                <a:solidFill>
                  <a:srgbClr val="000000"/>
                </a:solidFill>
                <a:effectLst/>
                <a:latin typeface="Arial"/>
                <a:ea typeface="Arial"/>
                <a:cs typeface="Arial"/>
                <a:sym typeface="Arial"/>
              </a:rPr>
              <a:t> on a new line in </a:t>
            </a:r>
            <a:r>
              <a:rPr lang="en-US" sz="1100" b="0" i="1" u="none" strike="noStrike" cap="none" dirty="0" smtClean="0">
                <a:solidFill>
                  <a:srgbClr val="000000"/>
                </a:solidFill>
                <a:effectLst/>
                <a:latin typeface="Arial"/>
                <a:ea typeface="Arial"/>
                <a:cs typeface="Arial"/>
                <a:sym typeface="Arial"/>
              </a:rPr>
              <a:t>.</a:t>
            </a:r>
            <a:r>
              <a:rPr lang="en-US" sz="1100" b="0" i="1" u="none" strike="noStrike" cap="none" dirty="0" err="1" smtClean="0">
                <a:solidFill>
                  <a:srgbClr val="000000"/>
                </a:solidFill>
                <a:effectLst/>
                <a:latin typeface="Arial"/>
                <a:ea typeface="Arial"/>
                <a:cs typeface="Arial"/>
                <a:sym typeface="Arial"/>
              </a:rPr>
              <a:t>gitignore</a:t>
            </a:r>
            <a:r>
              <a:rPr lang="en-US" sz="1100" b="0" i="0" u="none" strike="noStrike" cap="none" dirty="0" smtClean="0">
                <a:solidFill>
                  <a:srgbClr val="000000"/>
                </a:solidFill>
                <a:effectLst/>
                <a:latin typeface="Arial"/>
                <a:ea typeface="Arial"/>
                <a:cs typeface="Arial"/>
                <a:sym typeface="Arial"/>
              </a:rPr>
              <a:t>.</a:t>
            </a:r>
          </a:p>
          <a:p>
            <a:endParaRPr lang="en-US" sz="1100" b="0" i="0" u="none" strike="noStrike" cap="none" dirty="0" smtClean="0">
              <a:solidFill>
                <a:srgbClr val="000000"/>
              </a:solidFill>
              <a:effectLst/>
              <a:latin typeface="Arial"/>
              <a:cs typeface="Arial"/>
              <a:sym typeface="Arial"/>
            </a:endParaRPr>
          </a:p>
          <a:p>
            <a:r>
              <a:rPr lang="fr-FR" dirty="0" smtClean="0"/>
              <a:t>Configuration — Explore </a:t>
            </a:r>
            <a:r>
              <a:rPr lang="fr-FR" dirty="0" err="1" smtClean="0"/>
              <a:t>Flask</a:t>
            </a:r>
            <a:r>
              <a:rPr lang="fr-FR" dirty="0" smtClean="0"/>
              <a:t> 1.0 documentation: https://exploreflask.com/en/latest/configuration.html#the-simple-case </a:t>
            </a:r>
            <a:endParaRPr lang="en-US" dirty="0" smtClean="0"/>
          </a:p>
          <a:p>
            <a:endParaRPr lang="en-US" dirty="0" smtClean="0"/>
          </a:p>
          <a:p>
            <a:r>
              <a:rPr lang="en-US" dirty="0" smtClean="0"/>
              <a:t>What is from mapping .. </a:t>
            </a:r>
          </a:p>
          <a:p>
            <a:r>
              <a:rPr lang="en-US" dirty="0" smtClean="0"/>
              <a:t>IDK</a:t>
            </a:r>
            <a:r>
              <a:rPr lang="en-US" baseline="0" dirty="0" smtClean="0"/>
              <a:t> </a:t>
            </a:r>
            <a:r>
              <a:rPr lang="en-US" baseline="0" dirty="0" smtClean="0">
                <a:sym typeface="Wingdings" panose="05000000000000000000" pitchFamily="2" charset="2"/>
              </a:rPr>
              <a:t> </a:t>
            </a:r>
          </a:p>
          <a:p>
            <a:endParaRPr lang="en-US" baseline="0" dirty="0" smtClean="0">
              <a:sym typeface="Wingdings" panose="05000000000000000000" pitchFamily="2" charset="2"/>
            </a:endParaRPr>
          </a:p>
          <a:p>
            <a:pPr marL="457200" marR="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US" dirty="0" smtClean="0"/>
              <a:t>Instance relative </a:t>
            </a:r>
            <a:r>
              <a:rPr lang="en-US" dirty="0" err="1" smtClean="0"/>
              <a:t>config</a:t>
            </a:r>
            <a:r>
              <a:rPr lang="en-US" dirty="0" smtClean="0"/>
              <a:t> means there</a:t>
            </a:r>
            <a:r>
              <a:rPr lang="en-US" baseline="0" dirty="0" smtClean="0"/>
              <a:t> is a </a:t>
            </a:r>
            <a:r>
              <a:rPr lang="en-US" baseline="0" dirty="0" err="1" smtClean="0"/>
              <a:t>config</a:t>
            </a:r>
            <a:r>
              <a:rPr lang="en-US" baseline="0" dirty="0" smtClean="0"/>
              <a:t> file in the same directory as the app instance </a:t>
            </a:r>
            <a:endParaRPr lang="en-US" dirty="0" smtClean="0"/>
          </a:p>
          <a:p>
            <a:r>
              <a:rPr lang="en-US" dirty="0" smtClean="0"/>
              <a:t> </a:t>
            </a:r>
            <a:endParaRPr lang="en-US" dirty="0"/>
          </a:p>
        </p:txBody>
      </p:sp>
    </p:spTree>
    <p:extLst>
      <p:ext uri="{BB962C8B-B14F-4D97-AF65-F5344CB8AC3E}">
        <p14:creationId xmlns:p14="http://schemas.microsoft.com/office/powerpoint/2010/main" val="34460877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sz="1100" b="0" i="0" u="none" strike="noStrike" cap="none" dirty="0" smtClean="0">
              <a:solidFill>
                <a:srgbClr val="000000"/>
              </a:solidFill>
              <a:effectLst/>
              <a:latin typeface="Arial"/>
              <a:cs typeface="Arial"/>
              <a:sym typeface="Arial"/>
            </a:endParaRPr>
          </a:p>
          <a:p>
            <a:pPr fontAlgn="base"/>
            <a:r>
              <a:rPr lang="en-US" sz="1100" b="0" i="0" u="none" strike="noStrike" cap="none" dirty="0" smtClean="0">
                <a:solidFill>
                  <a:srgbClr val="000000"/>
                </a:solidFill>
                <a:effectLst/>
                <a:latin typeface="Arial"/>
                <a:ea typeface="Arial"/>
                <a:cs typeface="Arial"/>
                <a:sym typeface="Arial"/>
              </a:rPr>
              <a:t>https://stackoverflow.com/questions/2349991/how-to-import-other-python-files </a:t>
            </a:r>
          </a:p>
          <a:p>
            <a:pPr fontAlgn="base"/>
            <a:r>
              <a:rPr lang="en-US" sz="1100" b="0" i="0" u="none" strike="noStrike" cap="none" dirty="0" smtClean="0">
                <a:solidFill>
                  <a:srgbClr val="000000"/>
                </a:solidFill>
                <a:effectLst/>
                <a:latin typeface="Arial"/>
                <a:ea typeface="Arial"/>
                <a:cs typeface="Arial"/>
                <a:sym typeface="Arial"/>
              </a:rPr>
              <a:t>Just import file without the '.</a:t>
            </a:r>
            <a:r>
              <a:rPr lang="en-US" sz="1100" b="0" i="0" u="none" strike="noStrike" cap="none" dirty="0" err="1" smtClean="0">
                <a:solidFill>
                  <a:srgbClr val="000000"/>
                </a:solidFill>
                <a:effectLst/>
                <a:latin typeface="Arial"/>
                <a:ea typeface="Arial"/>
                <a:cs typeface="Arial"/>
                <a:sym typeface="Arial"/>
              </a:rPr>
              <a:t>py</a:t>
            </a:r>
            <a:r>
              <a:rPr lang="en-US" sz="1100" b="0" i="0" u="none" strike="noStrike" cap="none" dirty="0" smtClean="0">
                <a:solidFill>
                  <a:srgbClr val="000000"/>
                </a:solidFill>
                <a:effectLst/>
                <a:latin typeface="Arial"/>
                <a:ea typeface="Arial"/>
                <a:cs typeface="Arial"/>
                <a:sym typeface="Arial"/>
              </a:rPr>
              <a:t>' extension.</a:t>
            </a:r>
          </a:p>
          <a:p>
            <a:pPr marL="139700" indent="0" fontAlgn="base">
              <a:buNone/>
            </a:pPr>
            <a:endParaRPr lang="en-US" sz="1100" b="0" i="0" u="none" strike="noStrike" cap="none" dirty="0" smtClean="0">
              <a:solidFill>
                <a:srgbClr val="000000"/>
              </a:solidFill>
              <a:effectLst/>
              <a:latin typeface="Arial"/>
              <a:ea typeface="Arial"/>
              <a:cs typeface="Arial"/>
              <a:sym typeface="Arial"/>
            </a:endParaRPr>
          </a:p>
          <a:p>
            <a:r>
              <a:rPr lang="en-US" sz="1100" b="0" i="0" u="none" strike="noStrike" cap="none" dirty="0" smtClean="0">
                <a:solidFill>
                  <a:srgbClr val="000000"/>
                </a:solidFill>
                <a:effectLst/>
                <a:latin typeface="Arial"/>
                <a:ea typeface="Arial"/>
                <a:cs typeface="Arial"/>
                <a:sym typeface="Arial"/>
              </a:rPr>
              <a:t>Styling of Import Statements</a:t>
            </a:r>
          </a:p>
          <a:p>
            <a:r>
              <a:rPr lang="en-US" sz="1100" b="0" i="0" u="none" strike="noStrike" cap="none" dirty="0" smtClean="0">
                <a:solidFill>
                  <a:srgbClr val="000000"/>
                </a:solidFill>
                <a:effectLst/>
                <a:latin typeface="Arial"/>
                <a:ea typeface="Arial"/>
                <a:cs typeface="Arial"/>
                <a:sym typeface="Arial"/>
                <a:hlinkClick r:id="rId3"/>
              </a:rPr>
              <a:t>PEP 8</a:t>
            </a:r>
            <a:r>
              <a:rPr lang="en-US" sz="1100" b="0" i="0" u="none" strike="noStrike" cap="none" dirty="0" smtClean="0">
                <a:solidFill>
                  <a:srgbClr val="000000"/>
                </a:solidFill>
                <a:effectLst/>
                <a:latin typeface="Arial"/>
                <a:ea typeface="Arial"/>
                <a:cs typeface="Arial"/>
                <a:sym typeface="Arial"/>
              </a:rPr>
              <a:t>, the official </a:t>
            </a:r>
            <a:r>
              <a:rPr lang="en-US" sz="1100" b="0" i="0" u="none" strike="noStrike" cap="none" dirty="0" smtClean="0">
                <a:solidFill>
                  <a:srgbClr val="000000"/>
                </a:solidFill>
                <a:effectLst/>
                <a:latin typeface="Arial"/>
                <a:ea typeface="Arial"/>
                <a:cs typeface="Arial"/>
                <a:sym typeface="Arial"/>
                <a:hlinkClick r:id="rId4"/>
              </a:rPr>
              <a:t>style guide for Python</a:t>
            </a:r>
            <a:r>
              <a:rPr lang="en-US" sz="1100" b="0" i="0" u="none" strike="noStrike" cap="none" dirty="0" smtClean="0">
                <a:solidFill>
                  <a:srgbClr val="000000"/>
                </a:solidFill>
                <a:effectLst/>
                <a:latin typeface="Arial"/>
                <a:ea typeface="Arial"/>
                <a:cs typeface="Arial"/>
                <a:sym typeface="Arial"/>
              </a:rPr>
              <a:t>, has a few pointers when it comes to writing import statements. Here’s a summary:</a:t>
            </a:r>
          </a:p>
          <a:p>
            <a:r>
              <a:rPr lang="en-US" sz="1100" b="0" i="0" u="none" strike="noStrike" cap="none" dirty="0" smtClean="0">
                <a:solidFill>
                  <a:srgbClr val="000000"/>
                </a:solidFill>
                <a:effectLst/>
                <a:latin typeface="Arial"/>
                <a:ea typeface="Arial"/>
                <a:cs typeface="Arial"/>
                <a:sym typeface="Arial"/>
              </a:rPr>
              <a:t>Imports should always be written at the top of the file, after any module comments and </a:t>
            </a:r>
            <a:r>
              <a:rPr lang="en-US" sz="1100" b="0" i="0" u="none" strike="noStrike" cap="none" dirty="0" err="1" smtClean="0">
                <a:solidFill>
                  <a:srgbClr val="000000"/>
                </a:solidFill>
                <a:effectLst/>
                <a:latin typeface="Arial"/>
                <a:ea typeface="Arial"/>
                <a:cs typeface="Arial"/>
                <a:sym typeface="Arial"/>
                <a:hlinkClick r:id="rId5"/>
              </a:rPr>
              <a:t>docstrings</a:t>
            </a:r>
            <a:r>
              <a:rPr lang="en-US" sz="1100" b="0" i="0" u="none" strike="noStrike" cap="none" dirty="0" smtClean="0">
                <a:solidFill>
                  <a:srgbClr val="000000"/>
                </a:solidFill>
                <a:effectLst/>
                <a:latin typeface="Arial"/>
                <a:ea typeface="Arial"/>
                <a:cs typeface="Arial"/>
                <a:sym typeface="Arial"/>
              </a:rPr>
              <a:t>.</a:t>
            </a:r>
          </a:p>
          <a:p>
            <a:r>
              <a:rPr lang="en-US" sz="1100" b="0" i="0" u="none" strike="noStrike" cap="none" dirty="0" smtClean="0">
                <a:solidFill>
                  <a:srgbClr val="000000"/>
                </a:solidFill>
                <a:effectLst/>
                <a:latin typeface="Arial"/>
                <a:ea typeface="Arial"/>
                <a:cs typeface="Arial"/>
                <a:sym typeface="Arial"/>
              </a:rPr>
              <a:t>Imports should be divided according to what is being imported. There are generally three groups:</a:t>
            </a:r>
          </a:p>
          <a:p>
            <a:pPr lvl="1"/>
            <a:r>
              <a:rPr lang="en-US" sz="1100" b="0" i="0" u="none" strike="noStrike" cap="none" dirty="0" smtClean="0">
                <a:solidFill>
                  <a:srgbClr val="000000"/>
                </a:solidFill>
                <a:effectLst/>
                <a:latin typeface="Arial"/>
                <a:ea typeface="Arial"/>
                <a:cs typeface="Arial"/>
                <a:sym typeface="Arial"/>
              </a:rPr>
              <a:t>standard library imports (Python’s built-in modules)</a:t>
            </a:r>
          </a:p>
          <a:p>
            <a:pPr lvl="1"/>
            <a:r>
              <a:rPr lang="en-US" sz="1100" b="0" i="0" u="none" strike="noStrike" cap="none" dirty="0" smtClean="0">
                <a:solidFill>
                  <a:srgbClr val="000000"/>
                </a:solidFill>
                <a:effectLst/>
                <a:latin typeface="Arial"/>
                <a:ea typeface="Arial"/>
                <a:cs typeface="Arial"/>
                <a:sym typeface="Arial"/>
              </a:rPr>
              <a:t>related third party imports (modules that are installed and do not belong to the current application)</a:t>
            </a:r>
          </a:p>
          <a:p>
            <a:pPr lvl="1"/>
            <a:r>
              <a:rPr lang="en-US" sz="1100" b="0" i="0" u="none" strike="noStrike" cap="none" dirty="0" smtClean="0">
                <a:solidFill>
                  <a:srgbClr val="000000"/>
                </a:solidFill>
                <a:effectLst/>
                <a:latin typeface="Arial"/>
                <a:ea typeface="Arial"/>
                <a:cs typeface="Arial"/>
                <a:sym typeface="Arial"/>
              </a:rPr>
              <a:t>local application imports (modules that belong to the current application)</a:t>
            </a:r>
          </a:p>
          <a:p>
            <a:r>
              <a:rPr lang="en-US" sz="1100" b="0" i="0" u="none" strike="noStrike" cap="none" dirty="0" smtClean="0">
                <a:solidFill>
                  <a:srgbClr val="000000"/>
                </a:solidFill>
                <a:effectLst/>
                <a:latin typeface="Arial"/>
                <a:ea typeface="Arial"/>
                <a:cs typeface="Arial"/>
                <a:sym typeface="Arial"/>
              </a:rPr>
              <a:t>Each group of imports should be separated by a blank space.</a:t>
            </a:r>
          </a:p>
          <a:p>
            <a:pPr marL="139700" indent="0" fontAlgn="base">
              <a:buNone/>
            </a:pPr>
            <a:endParaRPr lang="en-US" sz="1100" b="0" i="0" u="none" strike="noStrike" cap="none" dirty="0" smtClean="0">
              <a:solidFill>
                <a:srgbClr val="000000"/>
              </a:solidFill>
              <a:effectLst/>
              <a:latin typeface="Arial"/>
              <a:ea typeface="Arial"/>
              <a:cs typeface="Arial"/>
              <a:sym typeface="Arial"/>
            </a:endParaRPr>
          </a:p>
        </p:txBody>
      </p:sp>
    </p:spTree>
    <p:extLst>
      <p:ext uri="{BB962C8B-B14F-4D97-AF65-F5344CB8AC3E}">
        <p14:creationId xmlns:p14="http://schemas.microsoft.com/office/powerpoint/2010/main" val="168676198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Notice</a:t>
            </a:r>
            <a:r>
              <a:rPr lang="en-US" baseline="0" dirty="0" smtClean="0"/>
              <a:t> that I didn’t use </a:t>
            </a:r>
            <a:r>
              <a:rPr lang="en-US" baseline="0" dirty="0" err="1" smtClean="0"/>
              <a:t>question.question</a:t>
            </a:r>
            <a:r>
              <a:rPr lang="en-US" baseline="0" dirty="0" smtClean="0"/>
              <a:t> </a:t>
            </a:r>
          </a:p>
          <a:p>
            <a:endParaRPr lang="en-US" dirty="0" smtClean="0"/>
          </a:p>
          <a:p>
            <a:r>
              <a:rPr lang="en-US" sz="1100" b="0" i="0" u="none" strike="noStrike" cap="none" dirty="0" smtClean="0">
                <a:solidFill>
                  <a:srgbClr val="000000"/>
                </a:solidFill>
                <a:effectLst/>
                <a:latin typeface="Arial"/>
                <a:ea typeface="Arial"/>
                <a:cs typeface="Arial"/>
                <a:sym typeface="Arial"/>
              </a:rPr>
              <a:t>If you defined other functions in chekov.py, they would not be available unless you </a:t>
            </a:r>
            <a:r>
              <a:rPr lang="en-US" dirty="0" smtClean="0"/>
              <a:t>import *</a:t>
            </a:r>
            <a:endParaRPr lang="en-US" dirty="0"/>
          </a:p>
        </p:txBody>
      </p:sp>
    </p:spTree>
    <p:extLst>
      <p:ext uri="{BB962C8B-B14F-4D97-AF65-F5344CB8AC3E}">
        <p14:creationId xmlns:p14="http://schemas.microsoft.com/office/powerpoint/2010/main" val="199709978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Notice</a:t>
            </a:r>
            <a:r>
              <a:rPr lang="en-US" baseline="0" dirty="0" smtClean="0"/>
              <a:t> that I didn’t use </a:t>
            </a:r>
            <a:r>
              <a:rPr lang="en-US" baseline="0" dirty="0" err="1" smtClean="0"/>
              <a:t>question.question</a:t>
            </a:r>
            <a:r>
              <a:rPr lang="en-US" baseline="0" dirty="0" smtClean="0"/>
              <a:t> </a:t>
            </a:r>
          </a:p>
          <a:p>
            <a:endParaRPr lang="en-US" dirty="0" smtClean="0"/>
          </a:p>
          <a:p>
            <a:r>
              <a:rPr lang="en-US" sz="1100" b="0" i="0" u="none" strike="noStrike" cap="none" dirty="0" smtClean="0">
                <a:solidFill>
                  <a:srgbClr val="000000"/>
                </a:solidFill>
                <a:effectLst/>
                <a:latin typeface="Arial"/>
                <a:ea typeface="Arial"/>
                <a:cs typeface="Arial"/>
                <a:sym typeface="Arial"/>
              </a:rPr>
              <a:t>If you defined other functions in chekov.py, they would not be available unless you </a:t>
            </a:r>
            <a:r>
              <a:rPr lang="en-US" dirty="0" smtClean="0"/>
              <a:t>import *</a:t>
            </a:r>
            <a:endParaRPr lang="en-US" dirty="0"/>
          </a:p>
        </p:txBody>
      </p:sp>
    </p:spTree>
    <p:extLst>
      <p:ext uri="{BB962C8B-B14F-4D97-AF65-F5344CB8AC3E}">
        <p14:creationId xmlns:p14="http://schemas.microsoft.com/office/powerpoint/2010/main" val="370131375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9624824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0" i="0" u="none" strike="noStrike" cap="none" dirty="0" smtClean="0">
                <a:solidFill>
                  <a:srgbClr val="000000"/>
                </a:solidFill>
                <a:effectLst/>
                <a:latin typeface="Arial"/>
                <a:ea typeface="Arial"/>
                <a:cs typeface="Arial"/>
                <a:sym typeface="Arial"/>
              </a:rPr>
              <a:t>The empty </a:t>
            </a:r>
            <a:r>
              <a:rPr lang="en-US" dirty="0" smtClean="0"/>
              <a:t>__init__.py</a:t>
            </a:r>
            <a:r>
              <a:rPr lang="en-US" sz="1100" b="0" i="0" u="none" strike="noStrike" cap="none" dirty="0" smtClean="0">
                <a:solidFill>
                  <a:srgbClr val="000000"/>
                </a:solidFill>
                <a:effectLst/>
                <a:latin typeface="Arial"/>
                <a:ea typeface="Arial"/>
                <a:cs typeface="Arial"/>
                <a:sym typeface="Arial"/>
              </a:rPr>
              <a:t> file communicates to the python interpreter that the developer intends this directory to be an importable package.</a:t>
            </a:r>
          </a:p>
          <a:p>
            <a:endParaRPr lang="en-US" sz="1100" b="0" i="0" u="none" strike="noStrike" cap="none" dirty="0" smtClean="0">
              <a:solidFill>
                <a:srgbClr val="000000"/>
              </a:solidFill>
              <a:effectLst/>
              <a:latin typeface="Arial"/>
              <a:cs typeface="Arial"/>
              <a:sym typeface="Arial"/>
            </a:endParaRPr>
          </a:p>
          <a:p>
            <a:r>
              <a:rPr lang="en-US" sz="1100" b="0" i="0" u="none" strike="noStrike" cap="none" dirty="0" smtClean="0">
                <a:solidFill>
                  <a:srgbClr val="000000"/>
                </a:solidFill>
                <a:effectLst/>
                <a:latin typeface="Arial"/>
                <a:cs typeface="Arial"/>
                <a:sym typeface="Arial"/>
              </a:rPr>
              <a:t>This</a:t>
            </a:r>
            <a:r>
              <a:rPr lang="en-US" sz="1100" b="0" i="0" u="none" strike="noStrike" cap="none" baseline="0" dirty="0" smtClean="0">
                <a:solidFill>
                  <a:srgbClr val="000000"/>
                </a:solidFill>
                <a:effectLst/>
                <a:latin typeface="Arial"/>
                <a:cs typeface="Arial"/>
                <a:sym typeface="Arial"/>
              </a:rPr>
              <a:t> is in python2 not python3 </a:t>
            </a:r>
          </a:p>
          <a:p>
            <a:endParaRPr lang="en-US" dirty="0"/>
          </a:p>
        </p:txBody>
      </p:sp>
    </p:spTree>
    <p:extLst>
      <p:ext uri="{BB962C8B-B14F-4D97-AF65-F5344CB8AC3E}">
        <p14:creationId xmlns:p14="http://schemas.microsoft.com/office/powerpoint/2010/main" val="261437265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100" b="0" i="0" u="none" strike="noStrike" cap="none" dirty="0" smtClean="0">
                <a:solidFill>
                  <a:srgbClr val="000000"/>
                </a:solidFill>
                <a:effectLst/>
                <a:latin typeface="Arial"/>
                <a:ea typeface="Arial"/>
                <a:cs typeface="Arial"/>
                <a:sym typeface="Arial"/>
              </a:rPr>
              <a:t>https://realpython.com/absolute-vs-relative-python-imports/ </a:t>
            </a:r>
          </a:p>
          <a:p>
            <a:endParaRPr lang="en-US" sz="1100" b="0" i="0" u="none" strike="noStrike" cap="none" dirty="0" smtClean="0">
              <a:solidFill>
                <a:srgbClr val="000000"/>
              </a:solidFill>
              <a:effectLst/>
              <a:latin typeface="Arial"/>
              <a:ea typeface="Arial"/>
              <a:cs typeface="Arial"/>
              <a:sym typeface="Arial"/>
            </a:endParaRPr>
          </a:p>
          <a:p>
            <a:endParaRPr lang="en-US" sz="1100" b="0" i="0" u="none" strike="noStrike" cap="none" dirty="0" smtClean="0">
              <a:solidFill>
                <a:srgbClr val="000000"/>
              </a:solidFill>
              <a:effectLst/>
              <a:latin typeface="Arial"/>
              <a:ea typeface="Arial"/>
              <a:cs typeface="Arial"/>
              <a:sym typeface="Arial"/>
            </a:endParaRPr>
          </a:p>
          <a:p>
            <a:r>
              <a:rPr lang="en-US" sz="1100" b="0" i="0" u="none" strike="noStrike" cap="none" dirty="0" smtClean="0">
                <a:solidFill>
                  <a:srgbClr val="000000"/>
                </a:solidFill>
                <a:effectLst/>
                <a:latin typeface="Arial"/>
                <a:ea typeface="Arial"/>
                <a:cs typeface="Arial"/>
                <a:sym typeface="Arial"/>
              </a:rPr>
              <a:t>A single dot means that the module or package referenced is in the same directory as the current location. Two dots mean that it is in the parent directory of the current location—that is, the directory above. Three dots mean that it is in the grandparent directory, and so on. </a:t>
            </a:r>
          </a:p>
          <a:p>
            <a:endParaRPr lang="en-US" sz="1100" b="0" i="0" u="none" strike="noStrike" cap="none" dirty="0" smtClean="0">
              <a:solidFill>
                <a:srgbClr val="000000"/>
              </a:solidFill>
              <a:effectLst/>
              <a:latin typeface="Arial"/>
              <a:cs typeface="Arial"/>
              <a:sym typeface="Arial"/>
            </a:endParaRPr>
          </a:p>
          <a:p>
            <a:r>
              <a:rPr lang="en-US" sz="1100" b="0" i="0" u="none" strike="noStrike" cap="none" dirty="0" smtClean="0">
                <a:solidFill>
                  <a:srgbClr val="000000"/>
                </a:solidFill>
                <a:effectLst/>
                <a:latin typeface="Arial"/>
                <a:cs typeface="Arial"/>
                <a:sym typeface="Arial"/>
              </a:rPr>
              <a:t>When u type import </a:t>
            </a:r>
          </a:p>
          <a:p>
            <a:endParaRPr lang="en-US" sz="1100" b="0" i="0" u="none" strike="noStrike" cap="none" dirty="0" smtClean="0">
              <a:solidFill>
                <a:srgbClr val="000000"/>
              </a:solidFill>
              <a:effectLst/>
              <a:latin typeface="Arial"/>
              <a:cs typeface="Arial"/>
              <a:sym typeface="Arial"/>
            </a:endParaRPr>
          </a:p>
          <a:p>
            <a:r>
              <a:rPr lang="en-US" sz="1100" b="0" i="0" u="none" strike="noStrike" cap="none" dirty="0" smtClean="0">
                <a:solidFill>
                  <a:srgbClr val="000000"/>
                </a:solidFill>
                <a:effectLst/>
                <a:latin typeface="Arial"/>
                <a:ea typeface="Arial"/>
                <a:cs typeface="Arial"/>
                <a:sym typeface="Arial"/>
              </a:rPr>
              <a:t>The first thing Python will do is look up the name </a:t>
            </a:r>
            <a:r>
              <a:rPr lang="en-US" sz="1100" b="0" i="0" u="none" strike="noStrike" cap="none" dirty="0" err="1" smtClean="0">
                <a:solidFill>
                  <a:srgbClr val="000000"/>
                </a:solidFill>
                <a:effectLst/>
                <a:latin typeface="Arial"/>
                <a:ea typeface="Arial"/>
                <a:cs typeface="Arial"/>
                <a:sym typeface="Arial"/>
              </a:rPr>
              <a:t>abc</a:t>
            </a:r>
            <a:r>
              <a:rPr lang="en-US" sz="1100" b="0" i="0" u="none" strike="noStrike" cap="none" dirty="0" smtClean="0">
                <a:solidFill>
                  <a:srgbClr val="000000"/>
                </a:solidFill>
                <a:effectLst/>
                <a:latin typeface="Arial"/>
                <a:ea typeface="Arial"/>
                <a:cs typeface="Arial"/>
                <a:sym typeface="Arial"/>
              </a:rPr>
              <a:t> in </a:t>
            </a:r>
            <a:r>
              <a:rPr lang="en-US" sz="1100" b="0" i="0" u="none" strike="noStrike" cap="none" dirty="0" err="1" smtClean="0">
                <a:solidFill>
                  <a:srgbClr val="000000"/>
                </a:solidFill>
                <a:effectLst/>
                <a:latin typeface="Arial"/>
                <a:ea typeface="Arial"/>
                <a:cs typeface="Arial"/>
                <a:sym typeface="Arial"/>
                <a:hlinkClick r:id="rId3"/>
              </a:rPr>
              <a:t>sys.modules</a:t>
            </a:r>
            <a:r>
              <a:rPr lang="en-US" sz="1100" b="0" i="0" u="none" strike="noStrike" cap="none" dirty="0" smtClean="0">
                <a:solidFill>
                  <a:srgbClr val="000000"/>
                </a:solidFill>
                <a:effectLst/>
                <a:latin typeface="Arial"/>
                <a:ea typeface="Arial"/>
                <a:cs typeface="Arial"/>
                <a:sym typeface="Arial"/>
              </a:rPr>
              <a:t>. This is a cache of all modules that have been previously imported.</a:t>
            </a:r>
          </a:p>
          <a:p>
            <a:r>
              <a:rPr lang="en-US" sz="1100" b="0" i="0" u="none" strike="noStrike" cap="none" dirty="0" smtClean="0">
                <a:solidFill>
                  <a:srgbClr val="000000"/>
                </a:solidFill>
                <a:effectLst/>
                <a:latin typeface="Arial"/>
                <a:ea typeface="Arial"/>
                <a:cs typeface="Arial"/>
                <a:sym typeface="Arial"/>
              </a:rPr>
              <a:t>If the name isn’t found in the module cache, Python will proceed to search through a list of built-in modules. These are modules that come pre-installed with Python</a:t>
            </a:r>
            <a:r>
              <a:rPr lang="en-US" sz="1100" b="0" i="0" u="none" strike="noStrike" cap="none" baseline="0" dirty="0" smtClean="0">
                <a:solidFill>
                  <a:srgbClr val="000000"/>
                </a:solidFill>
                <a:effectLst/>
                <a:latin typeface="Arial"/>
                <a:ea typeface="Arial"/>
                <a:cs typeface="Arial"/>
                <a:sym typeface="Arial"/>
              </a:rPr>
              <a:t> </a:t>
            </a:r>
            <a:r>
              <a:rPr lang="en-US" sz="1100" b="0" i="0" u="none" strike="noStrike" cap="none" dirty="0" smtClean="0">
                <a:solidFill>
                  <a:srgbClr val="000000"/>
                </a:solidFill>
                <a:effectLst/>
                <a:latin typeface="Arial"/>
                <a:ea typeface="Arial"/>
                <a:cs typeface="Arial"/>
                <a:sym typeface="Arial"/>
              </a:rPr>
              <a:t>and can be found in the </a:t>
            </a:r>
            <a:r>
              <a:rPr lang="en-US" sz="1100" b="0" i="0" u="none" strike="noStrike" cap="none" dirty="0" smtClean="0">
                <a:solidFill>
                  <a:srgbClr val="000000"/>
                </a:solidFill>
                <a:effectLst/>
                <a:latin typeface="Arial"/>
                <a:ea typeface="Arial"/>
                <a:cs typeface="Arial"/>
                <a:sym typeface="Arial"/>
                <a:hlinkClick r:id="rId4"/>
              </a:rPr>
              <a:t>Python Standard Library</a:t>
            </a:r>
            <a:r>
              <a:rPr lang="en-US" sz="1100" b="0" i="0" u="none" strike="noStrike" cap="none" dirty="0" smtClean="0">
                <a:solidFill>
                  <a:srgbClr val="000000"/>
                </a:solidFill>
                <a:effectLst/>
                <a:latin typeface="Arial"/>
                <a:ea typeface="Arial"/>
                <a:cs typeface="Arial"/>
                <a:sym typeface="Arial"/>
              </a:rPr>
              <a:t>. If the name still isn’t found in the built-in modules, Python then searches for it in a list of directories defined by </a:t>
            </a:r>
            <a:r>
              <a:rPr lang="en-US" sz="1100" b="0" i="0" u="none" strike="noStrike" cap="none" dirty="0" err="1" smtClean="0">
                <a:solidFill>
                  <a:srgbClr val="000000"/>
                </a:solidFill>
                <a:effectLst/>
                <a:latin typeface="Arial"/>
                <a:ea typeface="Arial"/>
                <a:cs typeface="Arial"/>
                <a:sym typeface="Arial"/>
                <a:hlinkClick r:id="rId5"/>
              </a:rPr>
              <a:t>sys.path</a:t>
            </a:r>
            <a:r>
              <a:rPr lang="en-US" sz="1100" b="0" i="0" u="none" strike="noStrike" cap="none" dirty="0" smtClean="0">
                <a:solidFill>
                  <a:srgbClr val="000000"/>
                </a:solidFill>
                <a:effectLst/>
                <a:latin typeface="Arial"/>
                <a:ea typeface="Arial"/>
                <a:cs typeface="Arial"/>
                <a:sym typeface="Arial"/>
              </a:rPr>
              <a:t>. This list usually includes the current directory, which is searched first.</a:t>
            </a:r>
          </a:p>
          <a:p>
            <a:endParaRPr lang="en-US" dirty="0"/>
          </a:p>
        </p:txBody>
      </p:sp>
    </p:spTree>
    <p:extLst>
      <p:ext uri="{BB962C8B-B14F-4D97-AF65-F5344CB8AC3E}">
        <p14:creationId xmlns:p14="http://schemas.microsoft.com/office/powerpoint/2010/main" val="341930721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2990708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100" b="0" i="0" u="none" strike="noStrike" cap="none" dirty="0" smtClean="0">
                <a:solidFill>
                  <a:srgbClr val="000000"/>
                </a:solidFill>
                <a:effectLst/>
                <a:latin typeface="Arial"/>
                <a:ea typeface="Arial"/>
                <a:cs typeface="Arial"/>
                <a:sym typeface="Arial"/>
              </a:rPr>
              <a:t>In the first import statement, the single dot means that you are importing </a:t>
            </a:r>
            <a:r>
              <a:rPr lang="en-US" dirty="0" smtClean="0"/>
              <a:t>class1</a:t>
            </a:r>
            <a:r>
              <a:rPr lang="en-US" sz="1100" b="0" i="0" u="none" strike="noStrike" cap="none" dirty="0" smtClean="0">
                <a:solidFill>
                  <a:srgbClr val="000000"/>
                </a:solidFill>
                <a:effectLst/>
                <a:latin typeface="Arial"/>
                <a:ea typeface="Arial"/>
                <a:cs typeface="Arial"/>
                <a:sym typeface="Arial"/>
              </a:rPr>
              <a:t> from the current package. Remember that importing a package essentially imports the package’s </a:t>
            </a:r>
            <a:r>
              <a:rPr lang="en-US" dirty="0" smtClean="0"/>
              <a:t>__init__.py</a:t>
            </a:r>
            <a:r>
              <a:rPr lang="en-US" sz="1100" b="0" i="0" u="none" strike="noStrike" cap="none" dirty="0" smtClean="0">
                <a:solidFill>
                  <a:srgbClr val="000000"/>
                </a:solidFill>
                <a:effectLst/>
                <a:latin typeface="Arial"/>
                <a:ea typeface="Arial"/>
                <a:cs typeface="Arial"/>
                <a:sym typeface="Arial"/>
              </a:rPr>
              <a:t> file as a module.</a:t>
            </a:r>
          </a:p>
          <a:p>
            <a:endParaRPr lang="en-US" sz="1100" b="0" i="0" u="none" strike="noStrike" cap="none" dirty="0" smtClean="0">
              <a:solidFill>
                <a:srgbClr val="000000"/>
              </a:solidFill>
              <a:effectLst/>
              <a:latin typeface="Arial"/>
              <a:cs typeface="Arial"/>
              <a:sym typeface="Arial"/>
            </a:endParaRPr>
          </a:p>
          <a:p>
            <a:r>
              <a:rPr lang="en-US" dirty="0" smtClean="0">
                <a:effectLst/>
              </a:rPr>
              <a:t>In the second import statement, you’d use a single dot again because subpackage1 is in the same directory as the current module, which is module3.py.</a:t>
            </a:r>
          </a:p>
          <a:p>
            <a:pPr marL="139700" indent="0">
              <a:buNone/>
            </a:pPr>
            <a:r>
              <a:rPr lang="en-US" dirty="0" smtClean="0"/>
              <a:t/>
            </a:r>
            <a:br>
              <a:rPr lang="en-US" dirty="0" smtClean="0"/>
            </a:br>
            <a:r>
              <a:rPr lang="en-US" dirty="0" smtClean="0"/>
              <a:t> </a:t>
            </a:r>
            <a:endParaRPr lang="en-US" dirty="0"/>
          </a:p>
        </p:txBody>
      </p:sp>
    </p:spTree>
    <p:extLst>
      <p:ext uri="{BB962C8B-B14F-4D97-AF65-F5344CB8AC3E}">
        <p14:creationId xmlns:p14="http://schemas.microsoft.com/office/powerpoint/2010/main" val="827374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39700" indent="0">
              <a:buNone/>
            </a:pPr>
            <a:r>
              <a:rPr lang="en-US" dirty="0" smtClean="0"/>
              <a:t>Matba5</a:t>
            </a:r>
            <a:r>
              <a:rPr lang="en-US" baseline="0" dirty="0" smtClean="0"/>
              <a:t> el </a:t>
            </a:r>
            <a:r>
              <a:rPr lang="en-US" baseline="0" dirty="0" err="1" smtClean="0"/>
              <a:t>sheeef</a:t>
            </a:r>
            <a:r>
              <a:rPr lang="en-US" baseline="0" dirty="0" smtClean="0"/>
              <a:t> </a:t>
            </a:r>
            <a:r>
              <a:rPr lang="en-US" baseline="0" dirty="0" err="1" smtClean="0"/>
              <a:t>sherbeeny</a:t>
            </a:r>
            <a:r>
              <a:rPr lang="en-US" baseline="0" dirty="0" smtClean="0"/>
              <a:t> </a:t>
            </a:r>
          </a:p>
          <a:p>
            <a:pPr marL="139700" indent="0">
              <a:buNone/>
            </a:pPr>
            <a:endParaRPr lang="en-US" baseline="0" dirty="0" smtClean="0"/>
          </a:p>
          <a:p>
            <a:pPr marL="139700" indent="0">
              <a:buNone/>
            </a:pPr>
            <a:r>
              <a:rPr lang="en-US" baseline="0" dirty="0" err="1" smtClean="0"/>
              <a:t>Lw</a:t>
            </a:r>
            <a:r>
              <a:rPr lang="en-US" baseline="0" dirty="0" smtClean="0"/>
              <a:t> </a:t>
            </a:r>
            <a:r>
              <a:rPr lang="en-US" baseline="0" dirty="0" err="1" smtClean="0"/>
              <a:t>sabny</a:t>
            </a:r>
            <a:r>
              <a:rPr lang="en-US" baseline="0" dirty="0" smtClean="0"/>
              <a:t> </a:t>
            </a:r>
            <a:r>
              <a:rPr lang="en-US" baseline="0" dirty="0" err="1" smtClean="0"/>
              <a:t>msh</a:t>
            </a:r>
            <a:r>
              <a:rPr lang="en-US" baseline="0" dirty="0" smtClean="0"/>
              <a:t> ha3rf </a:t>
            </a:r>
            <a:r>
              <a:rPr lang="en-US" baseline="0" dirty="0" err="1" smtClean="0"/>
              <a:t>awsal</a:t>
            </a:r>
            <a:r>
              <a:rPr lang="en-US" baseline="0" dirty="0" smtClean="0"/>
              <a:t> </a:t>
            </a:r>
            <a:r>
              <a:rPr lang="en-US" baseline="0" dirty="0" err="1" smtClean="0"/>
              <a:t>lel</a:t>
            </a:r>
            <a:r>
              <a:rPr lang="en-US" baseline="0" dirty="0" smtClean="0"/>
              <a:t> ma2adeer , </a:t>
            </a:r>
            <a:r>
              <a:rPr lang="en-US" baseline="0" dirty="0" err="1" smtClean="0"/>
              <a:t>msh</a:t>
            </a:r>
            <a:r>
              <a:rPr lang="en-US" baseline="0" dirty="0" smtClean="0"/>
              <a:t> ha3rf a3mel el tab5a </a:t>
            </a:r>
          </a:p>
          <a:p>
            <a:pPr marL="139700" indent="0">
              <a:buNone/>
            </a:pPr>
            <a:r>
              <a:rPr lang="en-US" baseline="0" dirty="0" err="1" smtClean="0"/>
              <a:t>Mmken</a:t>
            </a:r>
            <a:r>
              <a:rPr lang="en-US" baseline="0" dirty="0" smtClean="0"/>
              <a:t> asra2 7agat </a:t>
            </a:r>
          </a:p>
          <a:p>
            <a:pPr marL="139700" indent="0">
              <a:buNone/>
            </a:pPr>
            <a:r>
              <a:rPr lang="en-US" baseline="0" dirty="0" err="1" smtClean="0"/>
              <a:t>Mmken</a:t>
            </a:r>
            <a:r>
              <a:rPr lang="en-US" baseline="0" dirty="0" smtClean="0"/>
              <a:t> asra2 </a:t>
            </a:r>
            <a:r>
              <a:rPr lang="en-US" baseline="0" dirty="0" err="1" smtClean="0"/>
              <a:t>ser</a:t>
            </a:r>
            <a:r>
              <a:rPr lang="en-US" baseline="0" dirty="0" smtClean="0"/>
              <a:t> el 5alta </a:t>
            </a:r>
          </a:p>
          <a:p>
            <a:pPr marL="139700" indent="0">
              <a:buNone/>
            </a:pPr>
            <a:r>
              <a:rPr lang="en-US" baseline="0" dirty="0" smtClean="0"/>
              <a:t>F 3shan </a:t>
            </a:r>
            <a:r>
              <a:rPr lang="en-US" baseline="0" dirty="0" err="1" smtClean="0"/>
              <a:t>keda</a:t>
            </a:r>
            <a:r>
              <a:rPr lang="en-US" baseline="0" dirty="0" smtClean="0"/>
              <a:t> </a:t>
            </a:r>
            <a:r>
              <a:rPr lang="en-US" baseline="0" dirty="0" err="1" smtClean="0"/>
              <a:t>beygebly</a:t>
            </a:r>
            <a:r>
              <a:rPr lang="en-US" baseline="0" dirty="0" smtClean="0"/>
              <a:t> el </a:t>
            </a:r>
            <a:r>
              <a:rPr lang="en-US" baseline="0" dirty="0" err="1" smtClean="0"/>
              <a:t>garsoon</a:t>
            </a:r>
            <a:r>
              <a:rPr lang="en-US" baseline="0" dirty="0" smtClean="0"/>
              <a:t> </a:t>
            </a:r>
          </a:p>
          <a:p>
            <a:pPr marL="139700" indent="0">
              <a:buNone/>
            </a:pPr>
            <a:endParaRPr lang="en-US" dirty="0" smtClean="0"/>
          </a:p>
          <a:p>
            <a:pPr marL="139700" indent="0">
              <a:buNone/>
            </a:pPr>
            <a:endParaRPr lang="en-US" dirty="0" smtClean="0"/>
          </a:p>
          <a:p>
            <a:pPr marL="139700" indent="0">
              <a:buNone/>
            </a:pPr>
            <a:r>
              <a:rPr lang="en-US" dirty="0" smtClean="0"/>
              <a:t>Uniform interface : </a:t>
            </a:r>
          </a:p>
          <a:p>
            <a:pPr marL="139700" indent="0">
              <a:buNone/>
            </a:pPr>
            <a:r>
              <a:rPr lang="en-US" dirty="0" smtClean="0"/>
              <a:t>Walk through </a:t>
            </a:r>
          </a:p>
          <a:p>
            <a:pPr marL="139700" indent="0">
              <a:buNone/>
            </a:pPr>
            <a:r>
              <a:rPr lang="en-US" dirty="0" smtClean="0"/>
              <a:t>Normal customer </a:t>
            </a:r>
          </a:p>
          <a:p>
            <a:pPr marL="139700" indent="0">
              <a:buNone/>
            </a:pPr>
            <a:r>
              <a:rPr lang="en-US" dirty="0" smtClean="0"/>
              <a:t>Delivery </a:t>
            </a:r>
          </a:p>
          <a:p>
            <a:pPr marL="139700" indent="0">
              <a:buNone/>
            </a:pPr>
            <a:endParaRPr lang="en-US" dirty="0"/>
          </a:p>
        </p:txBody>
      </p:sp>
    </p:spTree>
    <p:extLst>
      <p:ext uri="{BB962C8B-B14F-4D97-AF65-F5344CB8AC3E}">
        <p14:creationId xmlns:p14="http://schemas.microsoft.com/office/powerpoint/2010/main" val="220334592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5 lines of code to start</a:t>
            </a:r>
            <a:r>
              <a:rPr lang="en-US" baseline="0" dirty="0" smtClean="0"/>
              <a:t> the application </a:t>
            </a:r>
            <a:endParaRPr lang="en-US" dirty="0"/>
          </a:p>
        </p:txBody>
      </p:sp>
    </p:spTree>
    <p:extLst>
      <p:ext uri="{BB962C8B-B14F-4D97-AF65-F5344CB8AC3E}">
        <p14:creationId xmlns:p14="http://schemas.microsoft.com/office/powerpoint/2010/main" val="152860578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0" i="0" u="none" strike="noStrike" cap="none" dirty="0" smtClean="0">
                <a:solidFill>
                  <a:srgbClr val="000000"/>
                </a:solidFill>
                <a:effectLst/>
                <a:latin typeface="Arial"/>
                <a:ea typeface="Arial"/>
                <a:cs typeface="Arial"/>
                <a:sym typeface="Arial"/>
              </a:rPr>
              <a:t>Both Flask and Django have relied heavily on a single Python library by the name of </a:t>
            </a:r>
            <a:r>
              <a:rPr lang="en-US" sz="1100" b="0" i="0" u="none" strike="noStrike" cap="none" dirty="0" err="1" smtClean="0">
                <a:solidFill>
                  <a:srgbClr val="000000"/>
                </a:solidFill>
                <a:effectLst/>
                <a:latin typeface="Arial"/>
                <a:ea typeface="Arial"/>
                <a:cs typeface="Arial"/>
                <a:sym typeface="Arial"/>
                <a:hlinkClick r:id="rId3"/>
              </a:rPr>
              <a:t>WTForms</a:t>
            </a:r>
            <a:r>
              <a:rPr lang="en-US" sz="1100" b="0" i="0" u="none" strike="noStrike" cap="none" dirty="0" smtClean="0">
                <a:solidFill>
                  <a:srgbClr val="000000"/>
                </a:solidFill>
                <a:effectLst/>
                <a:latin typeface="Arial"/>
                <a:ea typeface="Arial"/>
                <a:cs typeface="Arial"/>
                <a:sym typeface="Arial"/>
              </a:rPr>
              <a:t>. </a:t>
            </a:r>
            <a:r>
              <a:rPr lang="en-US" sz="1100" b="0" i="0" u="none" strike="noStrike" cap="none" dirty="0" err="1" smtClean="0">
                <a:solidFill>
                  <a:srgbClr val="000000"/>
                </a:solidFill>
                <a:effectLst/>
                <a:latin typeface="Arial"/>
                <a:ea typeface="Arial"/>
                <a:cs typeface="Arial"/>
                <a:sym typeface="Arial"/>
              </a:rPr>
              <a:t>WTForms</a:t>
            </a:r>
            <a:r>
              <a:rPr lang="en-US" sz="1100" b="0" i="0" u="none" strike="noStrike" cap="none" dirty="0" smtClean="0">
                <a:solidFill>
                  <a:srgbClr val="000000"/>
                </a:solidFill>
                <a:effectLst/>
                <a:latin typeface="Arial"/>
                <a:ea typeface="Arial"/>
                <a:cs typeface="Arial"/>
                <a:sym typeface="Arial"/>
              </a:rPr>
              <a:t> has strangely remained the undisputed library for handling forms for years without consequence: the library is easy to use, and nobody has maliciously hijacked the library to steal everybody's personal information or Bitcoin. That's the real difference between the Python and </a:t>
            </a:r>
            <a:r>
              <a:rPr lang="en-US" sz="1100" b="0" i="0" u="none" strike="noStrike" cap="none" dirty="0" err="1" smtClean="0">
                <a:solidFill>
                  <a:srgbClr val="000000"/>
                </a:solidFill>
                <a:effectLst/>
                <a:latin typeface="Arial"/>
                <a:ea typeface="Arial"/>
                <a:cs typeface="Arial"/>
                <a:sym typeface="Arial"/>
              </a:rPr>
              <a:t>Javascript</a:t>
            </a:r>
            <a:r>
              <a:rPr lang="en-US" sz="1100" b="0" i="0" u="none" strike="noStrike" cap="none" dirty="0" smtClean="0">
                <a:solidFill>
                  <a:srgbClr val="000000"/>
                </a:solidFill>
                <a:effectLst/>
                <a:latin typeface="Arial"/>
                <a:ea typeface="Arial"/>
                <a:cs typeface="Arial"/>
                <a:sym typeface="Arial"/>
              </a:rPr>
              <a:t> ecosystems. </a:t>
            </a:r>
            <a:endParaRPr lang="en-US" dirty="0"/>
          </a:p>
        </p:txBody>
      </p:sp>
    </p:spTree>
    <p:extLst>
      <p:ext uri="{BB962C8B-B14F-4D97-AF65-F5344CB8AC3E}">
        <p14:creationId xmlns:p14="http://schemas.microsoft.com/office/powerpoint/2010/main" val="314189358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APP   controller  checking URL and rendering the template with </a:t>
            </a:r>
            <a:r>
              <a:rPr lang="en-US" dirty="0" err="1" smtClean="0"/>
              <a:t>kwargs</a:t>
            </a:r>
            <a:r>
              <a:rPr lang="en-US" dirty="0" smtClean="0"/>
              <a:t> for</a:t>
            </a:r>
            <a:r>
              <a:rPr lang="en-US" baseline="0" dirty="0" smtClean="0"/>
              <a:t> forms and title </a:t>
            </a:r>
          </a:p>
          <a:p>
            <a:r>
              <a:rPr lang="en-US" baseline="0" dirty="0" err="1" smtClean="0"/>
              <a:t>Jinja</a:t>
            </a:r>
            <a:r>
              <a:rPr lang="en-US" baseline="0" dirty="0" smtClean="0"/>
              <a:t> renders HTML with forms and titles embedded </a:t>
            </a:r>
          </a:p>
          <a:p>
            <a:r>
              <a:rPr lang="en-US" baseline="0" dirty="0" smtClean="0"/>
              <a:t>Forms .. For form handling </a:t>
            </a:r>
            <a:endParaRPr lang="en-US" dirty="0"/>
          </a:p>
        </p:txBody>
      </p:sp>
    </p:spTree>
    <p:extLst>
      <p:ext uri="{BB962C8B-B14F-4D97-AF65-F5344CB8AC3E}">
        <p14:creationId xmlns:p14="http://schemas.microsoft.com/office/powerpoint/2010/main" val="197838749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r>
              <a:rPr lang="en-US" dirty="0" smtClean="0"/>
              <a:t>Add here the more logical fields</a:t>
            </a:r>
            <a:r>
              <a:rPr lang="en-US" baseline="0" dirty="0" smtClean="0"/>
              <a:t> as string field </a:t>
            </a:r>
            <a:endParaRPr lang="en-US" dirty="0"/>
          </a:p>
        </p:txBody>
      </p:sp>
    </p:spTree>
    <p:extLst>
      <p:ext uri="{BB962C8B-B14F-4D97-AF65-F5344CB8AC3E}">
        <p14:creationId xmlns:p14="http://schemas.microsoft.com/office/powerpoint/2010/main" val="36617606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How </a:t>
            </a:r>
            <a:endParaRPr lang="en-US" dirty="0"/>
          </a:p>
        </p:txBody>
      </p:sp>
    </p:spTree>
    <p:extLst>
      <p:ext uri="{BB962C8B-B14F-4D97-AF65-F5344CB8AC3E}">
        <p14:creationId xmlns:p14="http://schemas.microsoft.com/office/powerpoint/2010/main" val="165105692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StringField</a:t>
            </a:r>
            <a:r>
              <a:rPr lang="en-US" sz="1100" b="0" i="0" u="none" strike="noStrike" cap="none" dirty="0" smtClean="0">
                <a:solidFill>
                  <a:srgbClr val="000000"/>
                </a:solidFill>
                <a:effectLst/>
                <a:latin typeface="Arial"/>
                <a:ea typeface="Arial"/>
                <a:cs typeface="Arial"/>
                <a:sym typeface="Arial"/>
              </a:rPr>
              <a:t> is a single-line text field, </a:t>
            </a:r>
            <a:r>
              <a:rPr lang="en-US" dirty="0" err="1" smtClean="0"/>
              <a:t>TextField</a:t>
            </a:r>
            <a:r>
              <a:rPr lang="en-US" sz="1100" b="0" i="0" u="none" strike="noStrike" cap="none" dirty="0" smtClean="0">
                <a:solidFill>
                  <a:srgbClr val="000000"/>
                </a:solidFill>
                <a:effectLst/>
                <a:latin typeface="Arial"/>
                <a:ea typeface="Arial"/>
                <a:cs typeface="Arial"/>
                <a:sym typeface="Arial"/>
              </a:rPr>
              <a:t> is a multiline </a:t>
            </a:r>
            <a:r>
              <a:rPr lang="en-US" sz="1100" b="0" i="0" u="none" strike="noStrike" cap="none" dirty="0" err="1" smtClean="0">
                <a:solidFill>
                  <a:srgbClr val="000000"/>
                </a:solidFill>
                <a:effectLst/>
                <a:latin typeface="Arial"/>
                <a:ea typeface="Arial"/>
                <a:cs typeface="Arial"/>
                <a:sym typeface="Arial"/>
              </a:rPr>
              <a:t>textarea</a:t>
            </a:r>
            <a:r>
              <a:rPr lang="en-US" sz="1100" b="0" i="0" u="none" strike="noStrike" cap="none" dirty="0" smtClean="0">
                <a:solidFill>
                  <a:srgbClr val="000000"/>
                </a:solidFill>
                <a:effectLst/>
                <a:latin typeface="Arial"/>
                <a:ea typeface="Arial"/>
                <a:cs typeface="Arial"/>
                <a:sym typeface="Arial"/>
              </a:rPr>
              <a:t>, and so forth. </a:t>
            </a:r>
            <a:endParaRPr lang="en-US" dirty="0"/>
          </a:p>
        </p:txBody>
      </p:sp>
    </p:spTree>
    <p:extLst>
      <p:ext uri="{BB962C8B-B14F-4D97-AF65-F5344CB8AC3E}">
        <p14:creationId xmlns:p14="http://schemas.microsoft.com/office/powerpoint/2010/main" val="20285643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rtl="0">
              <a:buNone/>
            </a:pPr>
            <a:r>
              <a:rPr lang="en-US" dirty="0" smtClean="0"/>
              <a:t>What</a:t>
            </a:r>
            <a:r>
              <a:rPr lang="en-US" baseline="0" dirty="0" smtClean="0"/>
              <a:t> gets rendered, success or the template </a:t>
            </a:r>
          </a:p>
          <a:p>
            <a:pPr marL="139700" indent="0">
              <a:buNone/>
            </a:pPr>
            <a:endParaRPr lang="en-US" baseline="0" dirty="0" smtClean="0"/>
          </a:p>
          <a:p>
            <a:pPr marL="139700" indent="0">
              <a:buNone/>
            </a:pPr>
            <a:r>
              <a:rPr lang="en-US" baseline="0" dirty="0" smtClean="0"/>
              <a:t>What is validate on submit?</a:t>
            </a:r>
          </a:p>
          <a:p>
            <a:pPr marL="139700" indent="0">
              <a:buNone/>
            </a:pPr>
            <a:endParaRPr lang="en-US" baseline="0" dirty="0" smtClean="0"/>
          </a:p>
          <a:p>
            <a:pPr marL="139700" indent="0">
              <a:buNone/>
            </a:pPr>
            <a:r>
              <a:rPr lang="en-US" sz="1100" b="0" i="0" u="none" strike="noStrike" cap="none" dirty="0" smtClean="0">
                <a:solidFill>
                  <a:srgbClr val="000000"/>
                </a:solidFill>
                <a:effectLst/>
                <a:latin typeface="Arial"/>
                <a:ea typeface="Arial"/>
                <a:cs typeface="Arial"/>
                <a:sym typeface="Arial"/>
              </a:rPr>
              <a:t>Our </a:t>
            </a:r>
            <a:r>
              <a:rPr lang="en-US" dirty="0" smtClean="0"/>
              <a:t>contact</a:t>
            </a:r>
            <a:r>
              <a:rPr lang="en-US" sz="1100" b="0" i="0" u="none" strike="noStrike" cap="none" dirty="0" smtClean="0">
                <a:solidFill>
                  <a:srgbClr val="000000"/>
                </a:solidFill>
                <a:effectLst/>
                <a:latin typeface="Arial"/>
                <a:ea typeface="Arial"/>
                <a:cs typeface="Arial"/>
                <a:sym typeface="Arial"/>
              </a:rPr>
              <a:t> route accepts both </a:t>
            </a:r>
            <a:r>
              <a:rPr lang="en-US" sz="1100" b="1" i="0" u="none" strike="noStrike" cap="none" dirty="0" smtClean="0">
                <a:solidFill>
                  <a:srgbClr val="000000"/>
                </a:solidFill>
                <a:effectLst/>
                <a:latin typeface="Arial"/>
                <a:ea typeface="Arial"/>
                <a:cs typeface="Arial"/>
                <a:sym typeface="Arial"/>
              </a:rPr>
              <a:t>GET</a:t>
            </a:r>
            <a:r>
              <a:rPr lang="en-US" sz="1100" b="0" i="0" u="none" strike="noStrike" cap="none" dirty="0" smtClean="0">
                <a:solidFill>
                  <a:srgbClr val="000000"/>
                </a:solidFill>
                <a:effectLst/>
                <a:latin typeface="Arial"/>
                <a:ea typeface="Arial"/>
                <a:cs typeface="Arial"/>
                <a:sym typeface="Arial"/>
              </a:rPr>
              <a:t> and </a:t>
            </a:r>
            <a:r>
              <a:rPr lang="en-US" sz="1100" b="1" i="0" u="none" strike="noStrike" cap="none" dirty="0" smtClean="0">
                <a:solidFill>
                  <a:srgbClr val="000000"/>
                </a:solidFill>
                <a:effectLst/>
                <a:latin typeface="Arial"/>
                <a:ea typeface="Arial"/>
                <a:cs typeface="Arial"/>
                <a:sym typeface="Arial"/>
              </a:rPr>
              <a:t>POST</a:t>
            </a:r>
            <a:r>
              <a:rPr lang="en-US" sz="1100" b="0" i="0" u="none" strike="noStrike" cap="none" dirty="0" smtClean="0">
                <a:solidFill>
                  <a:srgbClr val="000000"/>
                </a:solidFill>
                <a:effectLst/>
                <a:latin typeface="Arial"/>
                <a:ea typeface="Arial"/>
                <a:cs typeface="Arial"/>
                <a:sym typeface="Arial"/>
              </a:rPr>
              <a:t> requests; normally we handle routes like this by using a conditional on Flask's </a:t>
            </a:r>
            <a:r>
              <a:rPr lang="en-US" dirty="0" smtClean="0"/>
              <a:t>request</a:t>
            </a:r>
            <a:r>
              <a:rPr lang="en-US" sz="1100" b="0" i="0" u="none" strike="noStrike" cap="none" dirty="0" smtClean="0">
                <a:solidFill>
                  <a:srgbClr val="000000"/>
                </a:solidFill>
                <a:effectLst/>
                <a:latin typeface="Arial"/>
                <a:ea typeface="Arial"/>
                <a:cs typeface="Arial"/>
                <a:sym typeface="Arial"/>
              </a:rPr>
              <a:t> object ( such as </a:t>
            </a:r>
            <a:r>
              <a:rPr lang="en-US" dirty="0" smtClean="0"/>
              <a:t>if </a:t>
            </a:r>
            <a:r>
              <a:rPr lang="en-US" dirty="0" err="1" smtClean="0"/>
              <a:t>request.method</a:t>
            </a:r>
            <a:r>
              <a:rPr lang="en-US" dirty="0" smtClean="0"/>
              <a:t> == 'POST'</a:t>
            </a:r>
            <a:r>
              <a:rPr lang="en-US" sz="1100" b="0" i="0" u="none" strike="noStrike" cap="none" dirty="0" smtClean="0">
                <a:solidFill>
                  <a:srgbClr val="000000"/>
                </a:solidFill>
                <a:effectLst/>
                <a:latin typeface="Arial"/>
                <a:ea typeface="Arial"/>
                <a:cs typeface="Arial"/>
                <a:sym typeface="Arial"/>
              </a:rPr>
              <a:t> ), but we haven't even imported the </a:t>
            </a:r>
            <a:r>
              <a:rPr lang="en-US" dirty="0" smtClean="0"/>
              <a:t>request</a:t>
            </a:r>
            <a:r>
              <a:rPr lang="en-US" sz="1100" b="0" i="0" u="none" strike="noStrike" cap="none" dirty="0" smtClean="0">
                <a:solidFill>
                  <a:srgbClr val="000000"/>
                </a:solidFill>
                <a:effectLst/>
                <a:latin typeface="Arial"/>
                <a:ea typeface="Arial"/>
                <a:cs typeface="Arial"/>
                <a:sym typeface="Arial"/>
              </a:rPr>
              <a:t> object at all! Because we used Flask-WTF's </a:t>
            </a:r>
            <a:r>
              <a:rPr lang="en-US" dirty="0" err="1" smtClean="0"/>
              <a:t>FlaskForm</a:t>
            </a:r>
            <a:r>
              <a:rPr lang="en-US" sz="1100" b="0" i="0" u="none" strike="noStrike" cap="none" dirty="0" smtClean="0">
                <a:solidFill>
                  <a:srgbClr val="000000"/>
                </a:solidFill>
                <a:effectLst/>
                <a:latin typeface="Arial"/>
                <a:ea typeface="Arial"/>
                <a:cs typeface="Arial"/>
                <a:sym typeface="Arial"/>
              </a:rPr>
              <a:t> base class to create </a:t>
            </a:r>
            <a:r>
              <a:rPr lang="en-US" dirty="0" err="1" smtClean="0"/>
              <a:t>ContactForm</a:t>
            </a:r>
            <a:r>
              <a:rPr lang="en-US" dirty="0" smtClean="0"/>
              <a:t>()</a:t>
            </a:r>
            <a:r>
              <a:rPr lang="en-US" sz="1100" b="0" i="0" u="none" strike="noStrike" cap="none" dirty="0" smtClean="0">
                <a:solidFill>
                  <a:srgbClr val="000000"/>
                </a:solidFill>
                <a:effectLst/>
                <a:latin typeface="Arial"/>
                <a:ea typeface="Arial"/>
                <a:cs typeface="Arial"/>
                <a:sym typeface="Arial"/>
              </a:rPr>
              <a:t>, we're able to simplify routes containing form logic into two scenarios: one where the user submitted a valid, and one for </a:t>
            </a:r>
            <a:r>
              <a:rPr lang="en-US" sz="1100" b="0" i="1" u="none" strike="noStrike" cap="none" dirty="0" smtClean="0">
                <a:solidFill>
                  <a:srgbClr val="000000"/>
                </a:solidFill>
                <a:effectLst/>
                <a:latin typeface="Arial"/>
                <a:ea typeface="Arial"/>
                <a:cs typeface="Arial"/>
                <a:sym typeface="Arial"/>
              </a:rPr>
              <a:t>everything</a:t>
            </a:r>
            <a:r>
              <a:rPr lang="en-US" sz="1100" b="0" i="0" u="none" strike="noStrike" cap="none" dirty="0" smtClean="0">
                <a:solidFill>
                  <a:srgbClr val="000000"/>
                </a:solidFill>
                <a:effectLst/>
                <a:latin typeface="Arial"/>
                <a:ea typeface="Arial"/>
                <a:cs typeface="Arial"/>
                <a:sym typeface="Arial"/>
              </a:rPr>
              <a:t> else. We're able to do this  because our form now has a built-in method called </a:t>
            </a:r>
            <a:r>
              <a:rPr lang="en-US" dirty="0" err="1" smtClean="0"/>
              <a:t>validate_on_submit</a:t>
            </a:r>
            <a:r>
              <a:rPr lang="en-US" dirty="0" smtClean="0"/>
              <a:t>()</a:t>
            </a:r>
            <a:r>
              <a:rPr lang="en-US" sz="1100" b="0" i="0" u="none" strike="noStrike" cap="none" dirty="0" smtClean="0">
                <a:solidFill>
                  <a:srgbClr val="000000"/>
                </a:solidFill>
                <a:effectLst/>
                <a:latin typeface="Arial"/>
                <a:ea typeface="Arial"/>
                <a:cs typeface="Arial"/>
                <a:sym typeface="Arial"/>
              </a:rPr>
              <a:t>, which detects if a request is </a:t>
            </a:r>
            <a:r>
              <a:rPr lang="en-US" sz="1100" b="0" i="1" u="none" strike="noStrike" cap="none" dirty="0" smtClean="0">
                <a:solidFill>
                  <a:srgbClr val="000000"/>
                </a:solidFill>
                <a:effectLst/>
                <a:latin typeface="Arial"/>
                <a:ea typeface="Arial"/>
                <a:cs typeface="Arial"/>
                <a:sym typeface="Arial"/>
              </a:rPr>
              <a:t>both</a:t>
            </a:r>
            <a:r>
              <a:rPr lang="en-US" sz="1100" b="0" i="0" u="none" strike="noStrike" cap="none" dirty="0" smtClean="0">
                <a:solidFill>
                  <a:srgbClr val="000000"/>
                </a:solidFill>
                <a:effectLst/>
                <a:latin typeface="Arial"/>
                <a:ea typeface="Arial"/>
                <a:cs typeface="Arial"/>
                <a:sym typeface="Arial"/>
              </a:rPr>
              <a:t> a POST request and a valid request.  Remember, forms are either get or post </a:t>
            </a:r>
          </a:p>
          <a:p>
            <a:pPr marL="139700" indent="0">
              <a:buNone/>
            </a:pPr>
            <a:endParaRPr lang="en-US" sz="1100" b="0" i="0" u="none" strike="noStrike" cap="none" baseline="0" dirty="0" smtClean="0">
              <a:solidFill>
                <a:srgbClr val="000000"/>
              </a:solidFill>
              <a:effectLst/>
              <a:latin typeface="Arial"/>
              <a:cs typeface="Arial"/>
              <a:sym typeface="Arial"/>
            </a:endParaRPr>
          </a:p>
          <a:p>
            <a:pPr marL="139700" indent="0">
              <a:buNone/>
            </a:pPr>
            <a:r>
              <a:rPr lang="en-US" sz="1100" b="0" i="0" u="none" strike="noStrike" cap="none" baseline="0" dirty="0" smtClean="0">
                <a:solidFill>
                  <a:srgbClr val="000000"/>
                </a:solidFill>
                <a:effectLst/>
                <a:latin typeface="Arial"/>
                <a:cs typeface="Arial"/>
                <a:sym typeface="Arial"/>
              </a:rPr>
              <a:t>Why do we add get post as tuple not list ?</a:t>
            </a:r>
          </a:p>
          <a:p>
            <a:pPr marL="139700" indent="0">
              <a:buNone/>
            </a:pPr>
            <a:endParaRPr lang="en-US" sz="1100" b="0" i="0" u="none" strike="noStrike" cap="none" baseline="0" dirty="0" smtClean="0">
              <a:solidFill>
                <a:srgbClr val="000000"/>
              </a:solidFill>
              <a:effectLst/>
              <a:latin typeface="Arial"/>
              <a:cs typeface="Arial"/>
              <a:sym typeface="Arial"/>
            </a:endParaRPr>
          </a:p>
          <a:p>
            <a:pPr marL="139700" indent="0">
              <a:buNone/>
            </a:pPr>
            <a:r>
              <a:rPr lang="en-US" sz="1100" b="0" i="0" u="none" strike="noStrike" cap="none" dirty="0" smtClean="0">
                <a:solidFill>
                  <a:srgbClr val="000000"/>
                </a:solidFill>
                <a:effectLst/>
                <a:latin typeface="Arial"/>
                <a:ea typeface="Arial"/>
                <a:cs typeface="Arial"/>
                <a:sym typeface="Arial"/>
              </a:rPr>
              <a:t>Providing a list of accepted methods is a good way to build constraints into the route for a REST API endpoint, which only makes sense in specific contexts.</a:t>
            </a:r>
            <a:endParaRPr lang="en-US" baseline="0" dirty="0" smtClean="0"/>
          </a:p>
        </p:txBody>
      </p:sp>
    </p:spTree>
    <p:extLst>
      <p:ext uri="{BB962C8B-B14F-4D97-AF65-F5344CB8AC3E}">
        <p14:creationId xmlns:p14="http://schemas.microsoft.com/office/powerpoint/2010/main" val="115623367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Without error validation </a:t>
            </a:r>
            <a:endParaRPr lang="en-US" dirty="0"/>
          </a:p>
        </p:txBody>
      </p:sp>
    </p:spTree>
    <p:extLst>
      <p:ext uri="{BB962C8B-B14F-4D97-AF65-F5344CB8AC3E}">
        <p14:creationId xmlns:p14="http://schemas.microsoft.com/office/powerpoint/2010/main" val="164245072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100" b="0" i="0" u="none" strike="noStrike" cap="none" dirty="0" smtClean="0">
                <a:solidFill>
                  <a:srgbClr val="000000"/>
                </a:solidFill>
                <a:effectLst/>
                <a:latin typeface="Arial"/>
                <a:ea typeface="Arial"/>
                <a:cs typeface="Arial"/>
                <a:sym typeface="Arial"/>
              </a:rPr>
              <a:t>When a form in Flask fails, it executes the form action with metadata of the request provided. In our case, the action of our form reloads the page it lives on by default but sends along whichever form error messages were attached to the request. We can access form errors per field using </a:t>
            </a:r>
            <a:r>
              <a:rPr lang="en-US" dirty="0" err="1" smtClean="0"/>
              <a:t>form.email.errors</a:t>
            </a:r>
            <a:r>
              <a:rPr lang="en-US" sz="1100" b="0" i="0" u="none" strike="noStrike" cap="none" dirty="0" smtClean="0">
                <a:solidFill>
                  <a:srgbClr val="000000"/>
                </a:solidFill>
                <a:effectLst/>
                <a:latin typeface="Arial"/>
                <a:ea typeface="Arial"/>
                <a:cs typeface="Arial"/>
                <a:sym typeface="Arial"/>
              </a:rPr>
              <a:t>, and since we know there might be multiple errors, we use </a:t>
            </a:r>
            <a:r>
              <a:rPr lang="en-US" dirty="0" smtClean="0"/>
              <a:t>{% for error in </a:t>
            </a:r>
            <a:r>
              <a:rPr lang="en-US" dirty="0" err="1" smtClean="0"/>
              <a:t>form.email.errors</a:t>
            </a:r>
            <a:r>
              <a:rPr lang="en-US" dirty="0" smtClean="0"/>
              <a:t> %}</a:t>
            </a:r>
            <a:r>
              <a:rPr lang="en-US" sz="1100" b="0" i="0" u="none" strike="noStrike" cap="none" dirty="0" smtClean="0">
                <a:solidFill>
                  <a:srgbClr val="000000"/>
                </a:solidFill>
                <a:effectLst/>
                <a:latin typeface="Arial"/>
                <a:ea typeface="Arial"/>
                <a:cs typeface="Arial"/>
                <a:sym typeface="Arial"/>
              </a:rPr>
              <a:t> to loop through all errors for this single field.</a:t>
            </a:r>
            <a:endParaRPr lang="en-US" dirty="0"/>
          </a:p>
        </p:txBody>
      </p:sp>
    </p:spTree>
    <p:extLst>
      <p:ext uri="{BB962C8B-B14F-4D97-AF65-F5344CB8AC3E}">
        <p14:creationId xmlns:p14="http://schemas.microsoft.com/office/powerpoint/2010/main" val="321452905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5b8cf440e9_0_10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5b8cf440e9_0_10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8e87393a83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8e87393a83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dirty="0"/>
              <a:t>Instead of actually logging-in to users’ social media accounts (which would pose a serious security concern), applications with this functionality leverage these platforms’ APIs to authenticate the user with each login</a:t>
            </a:r>
            <a:endParaRPr dirty="0"/>
          </a:p>
          <a:p>
            <a:pPr marL="0" lvl="0" indent="0" algn="l" rtl="0">
              <a:lnSpc>
                <a:spcPct val="115000"/>
              </a:lnSpc>
              <a:spcBef>
                <a:spcPts val="0"/>
              </a:spcBef>
              <a:spcAft>
                <a:spcPts val="0"/>
              </a:spcAft>
              <a:buNone/>
            </a:pPr>
            <a:r>
              <a:rPr lang="en" dirty="0"/>
              <a:t>Every time the application loads, it uses the API to check whether the user is already logged in by means of whatever social media platform. If not, when the user clicks the “Log-in Using XYZ” button, a pop-up opens where they are asked to confirm they actually want to log-in with that social media profile. When the user confirms, the API provides the application with identification information, so it knows who’s logging in.</a:t>
            </a:r>
            <a:endParaRPr dirty="0"/>
          </a:p>
          <a:p>
            <a:pPr marL="0" lvl="0" indent="0" algn="l" rtl="0">
              <a:spcBef>
                <a:spcPts val="0"/>
              </a:spcBef>
              <a:spcAft>
                <a:spcPts val="0"/>
              </a:spcAft>
              <a:buNone/>
            </a:pPr>
            <a:endParaRPr lang="en-US" dirty="0" smtClean="0"/>
          </a:p>
          <a:p>
            <a:pPr marL="0" lvl="0" indent="0" algn="l" rtl="0">
              <a:spcBef>
                <a:spcPts val="0"/>
              </a:spcBef>
              <a:spcAft>
                <a:spcPts val="0"/>
              </a:spcAft>
              <a:buNone/>
            </a:pPr>
            <a:r>
              <a:rPr lang="en-US" dirty="0" smtClean="0"/>
              <a:t>https://nordicapis.com/5-examples-of-apis-we-use-in-our-everyday-lives/ </a:t>
            </a: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8e87393a83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8e87393a83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A resource is the fundamental concept in the world of REST architecture. A resource is an object with a type, associated data, and relationships to other resources alongside a set of methods that can be executed on it. </a:t>
            </a:r>
          </a:p>
          <a:p>
            <a:pPr marL="0" lvl="0" indent="0" algn="l" rtl="0">
              <a:spcBef>
                <a:spcPts val="0"/>
              </a:spcBef>
              <a:spcAft>
                <a:spcPts val="0"/>
              </a:spcAft>
              <a:buNone/>
            </a:pPr>
            <a:endParaRPr lang="en-US" dirty="0" smtClean="0"/>
          </a:p>
          <a:p>
            <a:pPr marL="0" lvl="0" indent="0" algn="l" rtl="0">
              <a:spcBef>
                <a:spcPts val="0"/>
              </a:spcBef>
              <a:spcAft>
                <a:spcPts val="0"/>
              </a:spcAft>
              <a:buNone/>
            </a:pPr>
            <a:r>
              <a:rPr lang="en-US" sz="1100" b="0" i="0" u="none" strike="noStrike" cap="none" dirty="0" smtClean="0">
                <a:solidFill>
                  <a:srgbClr val="000000"/>
                </a:solidFill>
                <a:effectLst/>
                <a:latin typeface="Arial"/>
                <a:ea typeface="Arial"/>
                <a:cs typeface="Arial"/>
                <a:sym typeface="Arial"/>
              </a:rPr>
              <a:t>REST is not a standard or protocol; it is more like a software architectural style. Many engineers follow this architectural style to build their applications, such as eBay, Facebook, and Google Maps. These web applications serve huge amounts of traffic every second, so you can see that REST really is a scalable architecture style. And when we say RESTful API, we are referring to an API that conforms to the REST constraints/principles.</a:t>
            </a: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8e87393a83_0_1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g8e87393a83_0_1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smtClean="0">
                <a:solidFill>
                  <a:schemeClr val="bg1"/>
                </a:solidFill>
              </a:rPr>
              <a:t>URL vs URI </a:t>
            </a:r>
            <a:br>
              <a:rPr lang="en-US" dirty="0" smtClean="0">
                <a:solidFill>
                  <a:schemeClr val="bg1"/>
                </a:solidFill>
              </a:rPr>
            </a:br>
            <a:r>
              <a:rPr lang="en-US" dirty="0" err="1" smtClean="0">
                <a:solidFill>
                  <a:schemeClr val="bg1"/>
                </a:solidFill>
              </a:rPr>
              <a:t>URI</a:t>
            </a:r>
            <a:r>
              <a:rPr lang="en-US" dirty="0" smtClean="0">
                <a:solidFill>
                  <a:schemeClr val="bg1"/>
                </a:solidFill>
              </a:rPr>
              <a:t> could be the name</a:t>
            </a:r>
          </a:p>
          <a:p>
            <a:pPr marL="0" lvl="0" indent="0" algn="l" rtl="0">
              <a:spcBef>
                <a:spcPts val="0"/>
              </a:spcBef>
              <a:spcAft>
                <a:spcPts val="0"/>
              </a:spcAft>
              <a:buNone/>
            </a:pPr>
            <a:endParaRPr lang="en-US" dirty="0" smtClean="0"/>
          </a:p>
          <a:p>
            <a:r>
              <a:rPr lang="en-US" dirty="0" smtClean="0">
                <a:solidFill>
                  <a:schemeClr val="bg1"/>
                </a:solidFill>
              </a:rPr>
              <a:t>Resource ?? </a:t>
            </a:r>
            <a:br>
              <a:rPr lang="en-US" dirty="0" smtClean="0">
                <a:solidFill>
                  <a:schemeClr val="bg1"/>
                </a:solidFill>
              </a:rPr>
            </a:br>
            <a:r>
              <a:rPr lang="en-US" dirty="0" smtClean="0">
                <a:solidFill>
                  <a:schemeClr val="bg1"/>
                </a:solidFill>
              </a:rPr>
              <a:t/>
            </a:r>
            <a:br>
              <a:rPr lang="en-US" dirty="0" smtClean="0">
                <a:solidFill>
                  <a:schemeClr val="bg1"/>
                </a:solidFill>
              </a:rPr>
            </a:br>
            <a:r>
              <a:rPr lang="en-US" dirty="0" smtClean="0">
                <a:solidFill>
                  <a:schemeClr val="bg1"/>
                </a:solidFill>
              </a:rPr>
              <a:t>Remember URI</a:t>
            </a:r>
          </a:p>
          <a:p>
            <a:endParaRPr lang="en-US" dirty="0" smtClean="0">
              <a:solidFill>
                <a:schemeClr val="bg1"/>
              </a:solidFill>
            </a:endParaRPr>
          </a:p>
          <a:p>
            <a:r>
              <a:rPr lang="en-US" dirty="0" smtClean="0">
                <a:solidFill>
                  <a:schemeClr val="bg1"/>
                </a:solidFill>
              </a:rPr>
              <a:t>Uniform resource</a:t>
            </a:r>
          </a:p>
          <a:p>
            <a:endParaRPr lang="en-US" dirty="0" smtClean="0"/>
          </a:p>
          <a:p>
            <a:pPr marL="0" lvl="0" indent="0" algn="l" rtl="0">
              <a:spcBef>
                <a:spcPts val="0"/>
              </a:spcBef>
              <a:spcAft>
                <a:spcPts val="0"/>
              </a:spcAft>
              <a:buNone/>
            </a:pPr>
            <a:r>
              <a:rPr lang="en-US" dirty="0" smtClean="0"/>
              <a:t>https://webmasters.stackexchange.com/questions/19101/what-is-the-difference-between-a-uri-and-a-url </a:t>
            </a:r>
          </a:p>
          <a:p>
            <a:pPr marL="0" lvl="0" indent="0" algn="l" rtl="0">
              <a:spcBef>
                <a:spcPts val="0"/>
              </a:spcBef>
              <a:spcAft>
                <a:spcPts val="0"/>
              </a:spcAft>
              <a:buNone/>
            </a:pPr>
            <a:endParaRPr lang="en-US" dirty="0" smtClean="0"/>
          </a:p>
          <a:p>
            <a:pPr marL="0" lvl="0" indent="0" algn="l" rtl="0">
              <a:spcBef>
                <a:spcPts val="0"/>
              </a:spcBef>
              <a:spcAft>
                <a:spcPts val="0"/>
              </a:spcAft>
              <a:buNone/>
            </a:pPr>
            <a:r>
              <a:rPr lang="en-US" dirty="0" smtClean="0"/>
              <a:t>https://stackoverflow.com/questions/176264/what-is-the-difference-between-a-uri-a-url-and-a-urn </a:t>
            </a: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8ca4305c50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8ca4305c50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W</a:t>
            </a:r>
            <a:r>
              <a:rPr lang="en" dirty="0" smtClean="0"/>
              <a:t>e can even</a:t>
            </a:r>
            <a:r>
              <a:rPr lang="en" baseline="0" dirty="0" smtClean="0"/>
              <a:t> use marshmallow to decide which info about a resource should be shared with the client </a:t>
            </a:r>
            <a:endParaRPr lang="en" dirty="0" smtClean="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100" b="1" i="0" u="none" strike="noStrike" cap="none" dirty="0" smtClean="0">
              <a:solidFill>
                <a:srgbClr val="000000"/>
              </a:solidFill>
              <a:effectLst/>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b="0" i="0" u="none" strike="noStrike" cap="none" dirty="0" smtClean="0">
                <a:solidFill>
                  <a:srgbClr val="000000"/>
                </a:solidFill>
                <a:effectLst/>
                <a:latin typeface="Arial"/>
                <a:ea typeface="Arial"/>
                <a:cs typeface="Arial"/>
                <a:sym typeface="Arial"/>
              </a:rPr>
              <a:t>Facebook knows u more than </a:t>
            </a:r>
            <a:r>
              <a:rPr lang="en-US" sz="1100" b="0" i="0" u="none" strike="noStrike" cap="none" dirty="0" err="1" smtClean="0">
                <a:solidFill>
                  <a:srgbClr val="000000"/>
                </a:solidFill>
                <a:effectLst/>
                <a:latin typeface="Arial"/>
                <a:ea typeface="Arial"/>
                <a:cs typeface="Arial"/>
                <a:sym typeface="Arial"/>
              </a:rPr>
              <a:t>ur</a:t>
            </a:r>
            <a:r>
              <a:rPr lang="en-US" sz="1100" b="0" i="0" u="none" strike="noStrike" cap="none" dirty="0" smtClean="0">
                <a:solidFill>
                  <a:srgbClr val="000000"/>
                </a:solidFill>
                <a:effectLst/>
                <a:latin typeface="Arial"/>
                <a:ea typeface="Arial"/>
                <a:cs typeface="Arial"/>
                <a:sym typeface="Arial"/>
              </a:rPr>
              <a:t> mother,</a:t>
            </a:r>
            <a:r>
              <a:rPr lang="en-US" sz="1100" b="0" i="0" u="none" strike="noStrike" cap="none" baseline="0" dirty="0" smtClean="0">
                <a:solidFill>
                  <a:srgbClr val="000000"/>
                </a:solidFill>
                <a:effectLst/>
                <a:latin typeface="Arial"/>
                <a:ea typeface="Arial"/>
                <a:cs typeface="Arial"/>
                <a:sym typeface="Arial"/>
              </a:rPr>
              <a:t> just from likes </a:t>
            </a:r>
            <a:endParaRPr lang="en-US" sz="1100" b="0" i="0" u="none" strike="noStrike" cap="none" dirty="0" smtClean="0">
              <a:solidFill>
                <a:srgbClr val="000000"/>
              </a:solidFill>
              <a:effectLst/>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b="1" i="0" u="none" strike="noStrike" cap="none" dirty="0" smtClean="0">
                <a:solidFill>
                  <a:srgbClr val="000000"/>
                </a:solidFill>
                <a:effectLst/>
                <a:latin typeface="Arial"/>
                <a:ea typeface="Arial"/>
                <a:cs typeface="Arial"/>
                <a:sym typeface="Arial"/>
              </a:rPr>
              <a:t>Uniform Interface</a:t>
            </a:r>
            <a:r>
              <a:rPr lang="en-US" sz="1100" b="0" i="0" u="none" strike="noStrike" cap="none" dirty="0" smtClean="0">
                <a:solidFill>
                  <a:srgbClr val="000000"/>
                </a:solidFill>
                <a:effectLst/>
                <a:latin typeface="Arial"/>
                <a:ea typeface="Arial"/>
                <a:cs typeface="Arial"/>
                <a:sym typeface="Arial"/>
              </a:rPr>
              <a:t>: Every rest architecture must have a standardized way of accessing and processing data resources. This include unique resource identifiers (i.e., unique URLs) and self-descriptive messages in the server response that describe how to process the representation (for instance JSON vs XML) of the data resource.</a:t>
            </a:r>
          </a:p>
          <a:p>
            <a:pPr marL="0" lvl="0" indent="0" algn="l" rtl="0">
              <a:spcBef>
                <a:spcPts val="0"/>
              </a:spcBef>
              <a:spcAft>
                <a:spcPts val="0"/>
              </a:spcAft>
              <a:buNone/>
            </a:pPr>
            <a:endParaRPr lang="en" dirty="0" smtClean="0"/>
          </a:p>
          <a:p>
            <a:pPr marL="0" lvl="0" indent="0" algn="l" rtl="0">
              <a:spcBef>
                <a:spcPts val="0"/>
              </a:spcBef>
              <a:spcAft>
                <a:spcPts val="0"/>
              </a:spcAft>
              <a:buNone/>
            </a:pPr>
            <a:r>
              <a:rPr lang="en" dirty="0" smtClean="0"/>
              <a:t>Google </a:t>
            </a:r>
            <a:r>
              <a:rPr lang="en" dirty="0"/>
              <a:t>Maps sending out a whole item example - Getting piece of data (resource) when you click a </a:t>
            </a:r>
            <a:br>
              <a:rPr lang="en" dirty="0"/>
            </a:br>
            <a:r>
              <a:rPr lang="en" dirty="0"/>
              <a:t>ENDPOINT EXAMPLE: </a:t>
            </a:r>
            <a:r>
              <a:rPr lang="en" u="sng" dirty="0">
                <a:solidFill>
                  <a:schemeClr val="hlink"/>
                </a:solidFill>
                <a:hlinkClick r:id="rId3"/>
              </a:rPr>
              <a:t>https://api.github.com/users/omargaber</a:t>
            </a:r>
            <a:endParaRPr dirty="0"/>
          </a:p>
          <a:p>
            <a:pPr marL="0" lvl="0" indent="0" algn="l" rtl="0">
              <a:spcBef>
                <a:spcPts val="0"/>
              </a:spcBef>
              <a:spcAft>
                <a:spcPts val="0"/>
              </a:spcAft>
              <a:buNone/>
            </a:pPr>
            <a:endParaRPr lang="en-US" dirty="0" smtClean="0"/>
          </a:p>
          <a:p>
            <a:pPr marL="0" lvl="0" indent="0" algn="l" rtl="0">
              <a:spcBef>
                <a:spcPts val="0"/>
              </a:spcBef>
              <a:spcAft>
                <a:spcPts val="0"/>
              </a:spcAft>
              <a:buNone/>
            </a:pPr>
            <a:r>
              <a:rPr lang="en-US" sz="1100" b="0" i="0" u="none" strike="noStrike" cap="none" dirty="0" smtClean="0">
                <a:solidFill>
                  <a:srgbClr val="000000"/>
                </a:solidFill>
                <a:effectLst/>
                <a:latin typeface="Arial"/>
                <a:ea typeface="Arial"/>
                <a:cs typeface="Arial"/>
                <a:sym typeface="Arial"/>
              </a:rPr>
              <a:t>An API is also a standard interface that can communicate with different types of frontend Terminals, they can be mobile applications or websites. As long as the frontend is sending the same request to the API, it will get the same result back. If we go back to our metaphor, the waiter/waitress will serve all kinds of customers, regardless of their gender, age, language, and so on.</a:t>
            </a:r>
          </a:p>
          <a:p>
            <a:pPr marL="0" lvl="0" indent="0" algn="l" rtl="0">
              <a:spcBef>
                <a:spcPts val="0"/>
              </a:spcBef>
              <a:spcAft>
                <a:spcPts val="0"/>
              </a:spcAft>
              <a:buNone/>
            </a:pPr>
            <a:endParaRPr lang="en-US" sz="1100" b="0" i="0" u="none" strike="noStrike" cap="none" dirty="0" smtClean="0">
              <a:solidFill>
                <a:srgbClr val="000000"/>
              </a:solidFill>
              <a:effectLst/>
              <a:latin typeface="Arial"/>
              <a:cs typeface="Arial"/>
              <a:sym typeface="Arial"/>
            </a:endParaRPr>
          </a:p>
          <a:p>
            <a:pPr marL="0" lvl="0" indent="0" algn="l" rtl="0">
              <a:spcBef>
                <a:spcPts val="0"/>
              </a:spcBef>
              <a:spcAft>
                <a:spcPts val="0"/>
              </a:spcAft>
              <a:buNone/>
            </a:pPr>
            <a:endParaRPr lang="en-US" sz="1100" b="0" i="0" u="none" strike="noStrike" cap="none" dirty="0" smtClean="0">
              <a:solidFill>
                <a:srgbClr val="000000"/>
              </a:solidFill>
              <a:effectLst/>
              <a:latin typeface="Arial"/>
              <a:cs typeface="Arial"/>
              <a:sym typeface="Arial"/>
            </a:endParaRPr>
          </a:p>
          <a:p>
            <a:pPr marL="0" lvl="0" indent="0" algn="l" rtl="0">
              <a:spcBef>
                <a:spcPts val="0"/>
              </a:spcBef>
              <a:spcAft>
                <a:spcPts val="0"/>
              </a:spcAft>
              <a:buNone/>
            </a:pPr>
            <a:r>
              <a:rPr lang="en-US" sz="1100" b="0" i="0" u="none" strike="noStrike" cap="none" dirty="0" smtClean="0">
                <a:solidFill>
                  <a:srgbClr val="000000"/>
                </a:solidFill>
                <a:effectLst/>
                <a:latin typeface="Arial"/>
                <a:ea typeface="Arial"/>
                <a:cs typeface="Arial"/>
                <a:sym typeface="Arial"/>
              </a:rPr>
              <a:t>Open API is a third-party API that is open to use. There are plenty of them available out there. Companies are eager to open their APIs to expand their user base but at the same time keep their source code proprietary.</a:t>
            </a: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8ca4305c50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8ca4305c50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Sessions through caching for token passing for example</a:t>
            </a:r>
            <a:endParaRPr dirty="0"/>
          </a:p>
          <a:p>
            <a:pPr marL="0" lvl="0" indent="0" algn="l" rtl="0">
              <a:spcBef>
                <a:spcPts val="0"/>
              </a:spcBef>
              <a:spcAft>
                <a:spcPts val="0"/>
              </a:spcAft>
              <a:buNone/>
            </a:pPr>
            <a:r>
              <a:rPr lang="en" dirty="0"/>
              <a:t>GET - POST - PUT - PATCH - DELETE</a:t>
            </a:r>
            <a:endParaRPr dirty="0"/>
          </a:p>
          <a:p>
            <a:pPr marL="0" lvl="0" indent="0" algn="l" rtl="0">
              <a:spcBef>
                <a:spcPts val="0"/>
              </a:spcBef>
              <a:spcAft>
                <a:spcPts val="0"/>
              </a:spcAft>
              <a:buNone/>
            </a:pPr>
            <a:r>
              <a:rPr lang="en" dirty="0"/>
              <a:t>OPTIONS -&gt; Sends communication options for requested resource. Usually its automatically </a:t>
            </a:r>
            <a:r>
              <a:rPr lang="en" dirty="0" smtClean="0"/>
              <a:t>handled</a:t>
            </a:r>
          </a:p>
          <a:p>
            <a:pPr marL="0" lvl="0" indent="0" algn="l" rtl="0">
              <a:spcBef>
                <a:spcPts val="0"/>
              </a:spcBef>
              <a:spcAft>
                <a:spcPts val="0"/>
              </a:spcAft>
              <a:buNone/>
            </a:pPr>
            <a:endParaRPr lang="en" dirty="0" smtClean="0"/>
          </a:p>
          <a:p>
            <a:pPr marL="0" lvl="0" indent="0" algn="l" rtl="0">
              <a:spcBef>
                <a:spcPts val="0"/>
              </a:spcBef>
              <a:spcAft>
                <a:spcPts val="0"/>
              </a:spcAft>
              <a:buNone/>
            </a:pPr>
            <a:r>
              <a:rPr lang="en-US" dirty="0" smtClean="0"/>
              <a:t>W</a:t>
            </a:r>
            <a:r>
              <a:rPr lang="en" dirty="0" smtClean="0"/>
              <a:t>ho would</a:t>
            </a:r>
            <a:r>
              <a:rPr lang="en" baseline="0" dirty="0" smtClean="0"/>
              <a:t> have a body and who wouldn’t ?</a:t>
            </a: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8e87393a83_0_2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8e87393a83_0_2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fontAlgn="base"/>
            <a:r>
              <a:rPr lang="en-US" sz="1100" b="0" i="0" u="none" strike="noStrike" cap="none" dirty="0" smtClean="0">
                <a:solidFill>
                  <a:srgbClr val="000000"/>
                </a:solidFill>
                <a:effectLst/>
                <a:latin typeface="Arial"/>
                <a:ea typeface="Arial"/>
                <a:cs typeface="Arial"/>
                <a:sym typeface="Arial"/>
              </a:rPr>
              <a:t>Caching — just means that you’re storing the results to a common request somewhere. This makes it faster and less expensive (compute, networking costs) to serve/send content to whomever is requesting it.</a:t>
            </a:r>
          </a:p>
          <a:p>
            <a:pPr fontAlgn="base"/>
            <a:endParaRPr lang="en-US" sz="1100" b="0" i="0" u="none" strike="noStrike" cap="none" dirty="0" smtClean="0">
              <a:solidFill>
                <a:srgbClr val="000000"/>
              </a:solidFill>
              <a:effectLst/>
              <a:latin typeface="Arial"/>
              <a:ea typeface="Arial"/>
              <a:cs typeface="Arial"/>
              <a:sym typeface="Arial"/>
            </a:endParaRPr>
          </a:p>
          <a:p>
            <a:pPr fontAlgn="base"/>
            <a:r>
              <a:rPr lang="en-US" sz="1100" b="0" i="0" u="none" strike="noStrike" cap="none" dirty="0" smtClean="0">
                <a:solidFill>
                  <a:srgbClr val="000000"/>
                </a:solidFill>
                <a:effectLst/>
                <a:latin typeface="Arial"/>
                <a:ea typeface="Arial"/>
                <a:cs typeface="Arial"/>
                <a:sym typeface="Arial"/>
              </a:rPr>
              <a:t>Fool</a:t>
            </a:r>
            <a:r>
              <a:rPr lang="en-US" sz="1100" b="0" i="0" u="none" strike="noStrike" cap="none" baseline="0" dirty="0" smtClean="0">
                <a:solidFill>
                  <a:srgbClr val="000000"/>
                </a:solidFill>
                <a:effectLst/>
                <a:latin typeface="Arial"/>
                <a:ea typeface="Arial"/>
                <a:cs typeface="Arial"/>
                <a:sym typeface="Arial"/>
              </a:rPr>
              <a:t> w ta3meya,, </a:t>
            </a:r>
            <a:r>
              <a:rPr lang="en-US" sz="1100" b="0" i="0" u="none" strike="noStrike" cap="none" baseline="0" dirty="0" err="1" smtClean="0">
                <a:solidFill>
                  <a:srgbClr val="000000"/>
                </a:solidFill>
                <a:effectLst/>
                <a:latin typeface="Arial"/>
                <a:ea typeface="Arial"/>
                <a:cs typeface="Arial"/>
                <a:sym typeface="Arial"/>
              </a:rPr>
              <a:t>hwa</a:t>
            </a:r>
            <a:r>
              <a:rPr lang="en-US" sz="1100" b="0" i="0" u="none" strike="noStrike" cap="none" baseline="0" dirty="0" smtClean="0">
                <a:solidFill>
                  <a:srgbClr val="000000"/>
                </a:solidFill>
                <a:effectLst/>
                <a:latin typeface="Arial"/>
                <a:ea typeface="Arial"/>
                <a:cs typeface="Arial"/>
                <a:sym typeface="Arial"/>
              </a:rPr>
              <a:t> 3ando </a:t>
            </a:r>
            <a:r>
              <a:rPr lang="en-US" sz="1100" b="0" i="0" u="none" strike="noStrike" cap="none" baseline="0" dirty="0" err="1" smtClean="0">
                <a:solidFill>
                  <a:srgbClr val="000000"/>
                </a:solidFill>
                <a:effectLst/>
                <a:latin typeface="Arial"/>
                <a:ea typeface="Arial"/>
                <a:cs typeface="Arial"/>
                <a:sym typeface="Arial"/>
              </a:rPr>
              <a:t>asnaf</a:t>
            </a:r>
            <a:r>
              <a:rPr lang="en-US" sz="1100" b="0" i="0" u="none" strike="noStrike" cap="none" baseline="0" dirty="0" smtClean="0">
                <a:solidFill>
                  <a:srgbClr val="000000"/>
                </a:solidFill>
                <a:effectLst/>
                <a:latin typeface="Arial"/>
                <a:ea typeface="Arial"/>
                <a:cs typeface="Arial"/>
                <a:sym typeface="Arial"/>
              </a:rPr>
              <a:t> Tanya .. Bas 3aref </a:t>
            </a:r>
            <a:r>
              <a:rPr lang="en-US" sz="1100" b="0" i="0" u="none" strike="noStrike" cap="none" baseline="0" dirty="0" err="1" smtClean="0">
                <a:solidFill>
                  <a:srgbClr val="000000"/>
                </a:solidFill>
                <a:effectLst/>
                <a:latin typeface="Arial"/>
                <a:ea typeface="Arial"/>
                <a:cs typeface="Arial"/>
                <a:sym typeface="Arial"/>
              </a:rPr>
              <a:t>en</a:t>
            </a:r>
            <a:r>
              <a:rPr lang="en-US" sz="1100" b="0" i="0" u="none" strike="noStrike" cap="none" baseline="0" dirty="0" smtClean="0">
                <a:solidFill>
                  <a:srgbClr val="000000"/>
                </a:solidFill>
                <a:effectLst/>
                <a:latin typeface="Arial"/>
                <a:ea typeface="Arial"/>
                <a:cs typeface="Arial"/>
                <a:sym typeface="Arial"/>
              </a:rPr>
              <a:t> el ta3melya el </a:t>
            </a:r>
            <a:r>
              <a:rPr lang="en-US" sz="1100" b="0" i="0" u="none" strike="noStrike" cap="none" baseline="0" dirty="0" err="1" smtClean="0">
                <a:solidFill>
                  <a:srgbClr val="000000"/>
                </a:solidFill>
                <a:effectLst/>
                <a:latin typeface="Arial"/>
                <a:ea typeface="Arial"/>
                <a:cs typeface="Arial"/>
                <a:sym typeface="Arial"/>
              </a:rPr>
              <a:t>talab</a:t>
            </a:r>
            <a:r>
              <a:rPr lang="en-US" sz="1100" b="0" i="0" u="none" strike="noStrike" cap="none" baseline="0" dirty="0" smtClean="0">
                <a:solidFill>
                  <a:srgbClr val="000000"/>
                </a:solidFill>
                <a:effectLst/>
                <a:latin typeface="Arial"/>
                <a:ea typeface="Arial"/>
                <a:cs typeface="Arial"/>
                <a:sym typeface="Arial"/>
              </a:rPr>
              <a:t> 3leeha </a:t>
            </a:r>
            <a:r>
              <a:rPr lang="en-US" sz="1100" b="0" i="0" u="none" strike="noStrike" cap="none" baseline="0" dirty="0" err="1" smtClean="0">
                <a:solidFill>
                  <a:srgbClr val="000000"/>
                </a:solidFill>
                <a:effectLst/>
                <a:latin typeface="Arial"/>
                <a:ea typeface="Arial"/>
                <a:cs typeface="Arial"/>
                <a:sym typeface="Arial"/>
              </a:rPr>
              <a:t>keteer</a:t>
            </a:r>
            <a:r>
              <a:rPr lang="en-US" sz="1100" b="0" i="0" u="none" strike="noStrike" cap="none" baseline="0" dirty="0" smtClean="0">
                <a:solidFill>
                  <a:srgbClr val="000000"/>
                </a:solidFill>
                <a:effectLst/>
                <a:latin typeface="Arial"/>
                <a:ea typeface="Arial"/>
                <a:cs typeface="Arial"/>
                <a:sym typeface="Arial"/>
              </a:rPr>
              <a:t>,  w beta5od 2aleya </a:t>
            </a:r>
            <a:r>
              <a:rPr lang="en-US" sz="1100" b="0" i="0" u="none" strike="noStrike" cap="none" baseline="0" dirty="0" err="1" smtClean="0">
                <a:solidFill>
                  <a:srgbClr val="000000"/>
                </a:solidFill>
                <a:effectLst/>
                <a:latin typeface="Arial"/>
                <a:ea typeface="Arial"/>
                <a:cs typeface="Arial"/>
                <a:sym typeface="Arial"/>
              </a:rPr>
              <a:t>keteer</a:t>
            </a:r>
            <a:r>
              <a:rPr lang="en-US" sz="1100" b="0" i="0" u="none" strike="noStrike" cap="none" baseline="0" dirty="0" smtClean="0">
                <a:solidFill>
                  <a:srgbClr val="000000"/>
                </a:solidFill>
                <a:effectLst/>
                <a:latin typeface="Arial"/>
                <a:ea typeface="Arial"/>
                <a:cs typeface="Arial"/>
                <a:sym typeface="Arial"/>
              </a:rPr>
              <a:t> .. </a:t>
            </a:r>
            <a:r>
              <a:rPr lang="en-US" sz="1100" b="0" i="0" u="none" strike="noStrike" cap="none" baseline="0" dirty="0" err="1" smtClean="0">
                <a:solidFill>
                  <a:srgbClr val="000000"/>
                </a:solidFill>
                <a:effectLst/>
                <a:latin typeface="Arial"/>
                <a:ea typeface="Arial"/>
                <a:cs typeface="Arial"/>
                <a:sym typeface="Arial"/>
              </a:rPr>
              <a:t>Haygahezha</a:t>
            </a:r>
            <a:r>
              <a:rPr lang="en-US" sz="1100" b="0" i="0" u="none" strike="noStrike" cap="none" baseline="0" dirty="0" smtClean="0">
                <a:solidFill>
                  <a:srgbClr val="000000"/>
                </a:solidFill>
                <a:effectLst/>
                <a:latin typeface="Arial"/>
                <a:ea typeface="Arial"/>
                <a:cs typeface="Arial"/>
                <a:sym typeface="Arial"/>
              </a:rPr>
              <a:t> (caching el response) bas haytala3ha lama el boon </a:t>
            </a:r>
            <a:r>
              <a:rPr lang="en-US" sz="1100" b="0" i="0" u="none" strike="noStrike" cap="none" baseline="0" dirty="0" err="1" smtClean="0">
                <a:solidFill>
                  <a:srgbClr val="000000"/>
                </a:solidFill>
                <a:effectLst/>
                <a:latin typeface="Arial"/>
                <a:ea typeface="Arial"/>
                <a:cs typeface="Arial"/>
                <a:sym typeface="Arial"/>
              </a:rPr>
              <a:t>yegeelo</a:t>
            </a:r>
            <a:r>
              <a:rPr lang="en-US" sz="1100" b="0" i="0" u="none" strike="noStrike" cap="none" baseline="0" dirty="0" smtClean="0">
                <a:solidFill>
                  <a:srgbClr val="000000"/>
                </a:solidFill>
                <a:effectLst/>
                <a:latin typeface="Arial"/>
                <a:ea typeface="Arial"/>
                <a:cs typeface="Arial"/>
                <a:sym typeface="Arial"/>
              </a:rPr>
              <a:t> ,, el boon </a:t>
            </a:r>
            <a:r>
              <a:rPr lang="en-US" sz="1100" b="0" i="0" u="none" strike="noStrike" cap="none" baseline="0" dirty="0" err="1" smtClean="0">
                <a:solidFill>
                  <a:srgbClr val="000000"/>
                </a:solidFill>
                <a:effectLst/>
                <a:latin typeface="Arial"/>
                <a:ea typeface="Arial"/>
                <a:cs typeface="Arial"/>
                <a:sym typeface="Arial"/>
              </a:rPr>
              <a:t>lazem</a:t>
            </a:r>
            <a:r>
              <a:rPr lang="en-US" sz="1100" b="0" i="0" u="none" strike="noStrike" cap="none" baseline="0" dirty="0" smtClean="0">
                <a:solidFill>
                  <a:srgbClr val="000000"/>
                </a:solidFill>
                <a:effectLst/>
                <a:latin typeface="Arial"/>
                <a:ea typeface="Arial"/>
                <a:cs typeface="Arial"/>
                <a:sym typeface="Arial"/>
              </a:rPr>
              <a:t> yeb2a </a:t>
            </a:r>
            <a:r>
              <a:rPr lang="en-US" sz="1100" b="0" i="0" u="none" strike="noStrike" cap="none" baseline="0" dirty="0" err="1" smtClean="0">
                <a:solidFill>
                  <a:srgbClr val="000000"/>
                </a:solidFill>
                <a:effectLst/>
                <a:latin typeface="Arial"/>
                <a:ea typeface="Arial"/>
                <a:cs typeface="Arial"/>
                <a:sym typeface="Arial"/>
              </a:rPr>
              <a:t>kamel</a:t>
            </a:r>
            <a:r>
              <a:rPr lang="en-US" sz="1100" b="0" i="0" u="none" strike="noStrike" cap="none" baseline="0" dirty="0" smtClean="0">
                <a:solidFill>
                  <a:srgbClr val="000000"/>
                </a:solidFill>
                <a:effectLst/>
                <a:latin typeface="Arial"/>
                <a:ea typeface="Arial"/>
                <a:cs typeface="Arial"/>
                <a:sym typeface="Arial"/>
              </a:rPr>
              <a:t> w </a:t>
            </a:r>
            <a:r>
              <a:rPr lang="en-US" sz="1100" b="0" i="0" u="none" strike="noStrike" cap="none" baseline="0" dirty="0" err="1" smtClean="0">
                <a:solidFill>
                  <a:srgbClr val="000000"/>
                </a:solidFill>
                <a:effectLst/>
                <a:latin typeface="Arial"/>
                <a:ea typeface="Arial"/>
                <a:cs typeface="Arial"/>
                <a:sym typeface="Arial"/>
              </a:rPr>
              <a:t>msh</a:t>
            </a:r>
            <a:r>
              <a:rPr lang="en-US" sz="1100" b="0" i="0" u="none" strike="noStrike" cap="none" baseline="0" dirty="0" smtClean="0">
                <a:solidFill>
                  <a:srgbClr val="000000"/>
                </a:solidFill>
                <a:effectLst/>
                <a:latin typeface="Arial"/>
                <a:ea typeface="Arial"/>
                <a:cs typeface="Arial"/>
                <a:sym typeface="Arial"/>
              </a:rPr>
              <a:t> mo3tamed 3la el 2ablo </a:t>
            </a:r>
          </a:p>
          <a:p>
            <a:pPr fontAlgn="base"/>
            <a:endParaRPr lang="en" sz="1100" dirty="0" smtClean="0">
              <a:latin typeface="Roboto"/>
              <a:ea typeface="Roboto"/>
              <a:cs typeface="Roboto"/>
              <a:sym typeface="Roboto"/>
            </a:endParaRPr>
          </a:p>
          <a:p>
            <a:pPr fontAlgn="base"/>
            <a:r>
              <a:rPr lang="en" sz="1100" dirty="0" smtClean="0">
                <a:latin typeface="Roboto"/>
                <a:ea typeface="Roboto"/>
                <a:cs typeface="Roboto"/>
                <a:sym typeface="Roboto"/>
              </a:rPr>
              <a:t>using headers, cookies and caching u create sessions</a:t>
            </a:r>
            <a:br>
              <a:rPr lang="en" sz="1100" dirty="0" smtClean="0">
                <a:latin typeface="Roboto"/>
                <a:ea typeface="Roboto"/>
                <a:cs typeface="Roboto"/>
                <a:sym typeface="Roboto"/>
              </a:rPr>
            </a:br>
            <a:endParaRPr lang="en-US" sz="1100" b="0" i="0" u="none" strike="noStrike" cap="none" dirty="0" smtClean="0">
              <a:solidFill>
                <a:srgbClr val="000000"/>
              </a:solidFill>
              <a:effectLst/>
              <a:latin typeface="Arial"/>
              <a:ea typeface="Arial"/>
              <a:cs typeface="Arial"/>
              <a:sym typeface="Arial"/>
            </a:endParaRPr>
          </a:p>
          <a:p>
            <a:pPr fontAlgn="base"/>
            <a:r>
              <a:rPr lang="en" sz="1100" dirty="0" smtClean="0">
                <a:latin typeface="Roboto"/>
                <a:ea typeface="Roboto"/>
                <a:cs typeface="Roboto"/>
                <a:sym typeface="Roboto"/>
              </a:rPr>
              <a:t>these sessions allow us to navigate through facebook account messages and blogs. </a:t>
            </a:r>
            <a:r>
              <a:rPr lang="en-US" sz="1100" dirty="0" smtClean="0">
                <a:latin typeface="Roboto"/>
                <a:ea typeface="Roboto"/>
                <a:cs typeface="Roboto"/>
                <a:sym typeface="Roboto"/>
              </a:rPr>
              <a:t>A</a:t>
            </a:r>
            <a:r>
              <a:rPr lang="en" sz="1100" dirty="0" smtClean="0">
                <a:latin typeface="Roboto"/>
                <a:ea typeface="Roboto"/>
                <a:cs typeface="Roboto"/>
                <a:sym typeface="Roboto"/>
              </a:rPr>
              <a:t>lso this is important for efficiency </a:t>
            </a:r>
          </a:p>
          <a:p>
            <a:pPr fontAlgn="base"/>
            <a:endParaRPr lang="en" sz="1100" b="0" i="0" u="none" strike="noStrike" cap="none" dirty="0" smtClean="0">
              <a:solidFill>
                <a:srgbClr val="000000"/>
              </a:solidFill>
              <a:effectLst/>
              <a:latin typeface="Roboto"/>
              <a:ea typeface="Roboto"/>
              <a:cs typeface="Arial"/>
              <a:sym typeface="Roboto"/>
            </a:endParaRPr>
          </a:p>
          <a:p>
            <a:pPr fontAlgn="base"/>
            <a:endParaRPr lang="en-US" sz="1100" b="0" i="0" u="none" strike="noStrike" cap="none" dirty="0" smtClean="0">
              <a:solidFill>
                <a:srgbClr val="000000"/>
              </a:solidFill>
              <a:effectLst/>
              <a:latin typeface="Arial"/>
              <a:ea typeface="Arial"/>
              <a:cs typeface="Arial"/>
              <a:sym typeface="Arial"/>
            </a:endParaRPr>
          </a:p>
          <a:p>
            <a:pPr fontAlgn="base"/>
            <a:r>
              <a:rPr lang="en-US" sz="1100" b="0" i="0" u="none" strike="noStrike" cap="none" dirty="0" smtClean="0">
                <a:solidFill>
                  <a:srgbClr val="000000"/>
                </a:solidFill>
                <a:effectLst/>
                <a:latin typeface="Arial"/>
                <a:ea typeface="Arial"/>
                <a:cs typeface="Arial"/>
                <a:sym typeface="Arial"/>
              </a:rPr>
              <a:t>Which feature of HTTP solves for the following problem?</a:t>
            </a:r>
          </a:p>
          <a:p>
            <a:pPr fontAlgn="base"/>
            <a:r>
              <a:rPr lang="en-US" sz="1100" b="0" i="0" u="none" strike="noStrike" cap="none" dirty="0" smtClean="0">
                <a:solidFill>
                  <a:srgbClr val="000000"/>
                </a:solidFill>
                <a:effectLst/>
                <a:latin typeface="Arial"/>
                <a:ea typeface="Arial"/>
                <a:cs typeface="Arial"/>
                <a:sym typeface="Arial"/>
              </a:rPr>
              <a:t>The client makes a request and opens a connection over port 3000 to the server. When they receive the response, that port doesn't close. When a new request is sent, it fails because the port is occupied.   </a:t>
            </a:r>
            <a:r>
              <a:rPr lang="en-US" sz="1100" b="0" i="0" u="none" strike="noStrike" cap="none" dirty="0" err="1" smtClean="0">
                <a:solidFill>
                  <a:srgbClr val="000000"/>
                </a:solidFill>
                <a:effectLst/>
                <a:latin typeface="Arial"/>
                <a:ea typeface="Arial"/>
                <a:cs typeface="Arial"/>
                <a:sym typeface="Arial"/>
              </a:rPr>
              <a:t>Ans</a:t>
            </a:r>
            <a:r>
              <a:rPr lang="en-US" sz="1100" b="0" i="0" u="none" strike="noStrike" cap="none" dirty="0" smtClean="0">
                <a:solidFill>
                  <a:srgbClr val="000000"/>
                </a:solidFill>
                <a:effectLst/>
                <a:latin typeface="Arial"/>
                <a:ea typeface="Arial"/>
                <a:cs typeface="Arial"/>
                <a:sym typeface="Arial"/>
              </a:rPr>
              <a:t>: connectionless</a:t>
            </a:r>
          </a:p>
          <a:p>
            <a:pPr marL="0" lvl="0" indent="0" algn="l" rtl="0">
              <a:lnSpc>
                <a:spcPct val="115000"/>
              </a:lnSpc>
              <a:spcBef>
                <a:spcPts val="0"/>
              </a:spcBef>
              <a:spcAft>
                <a:spcPts val="0"/>
              </a:spcAft>
              <a:buNone/>
            </a:pPr>
            <a:endParaRPr lang="en" sz="1200" dirty="0" smtClean="0">
              <a:latin typeface="Calibri"/>
              <a:ea typeface="Calibri"/>
              <a:cs typeface="Calibri"/>
              <a:sym typeface="Calibri"/>
            </a:endParaRPr>
          </a:p>
          <a:p>
            <a:pPr marL="0" lvl="0" indent="0" algn="l" rtl="0">
              <a:lnSpc>
                <a:spcPct val="115000"/>
              </a:lnSpc>
              <a:spcBef>
                <a:spcPts val="0"/>
              </a:spcBef>
              <a:spcAft>
                <a:spcPts val="0"/>
              </a:spcAft>
              <a:buNone/>
            </a:pPr>
            <a:r>
              <a:rPr lang="en" sz="1200" dirty="0" smtClean="0">
                <a:latin typeface="Calibri"/>
                <a:ea typeface="Calibri"/>
                <a:cs typeface="Calibri"/>
                <a:sym typeface="Calibri"/>
              </a:rPr>
              <a:t> the </a:t>
            </a:r>
            <a:r>
              <a:rPr lang="en" sz="1200" dirty="0">
                <a:latin typeface="Calibri"/>
                <a:ea typeface="Calibri"/>
                <a:cs typeface="Calibri"/>
                <a:sym typeface="Calibri"/>
              </a:rPr>
              <a:t>server does not remember anything about the user who uses the API</a:t>
            </a:r>
            <a:endParaRPr sz="1200" dirty="0">
              <a:latin typeface="Calibri"/>
              <a:ea typeface="Calibri"/>
              <a:cs typeface="Calibri"/>
              <a:sym typeface="Calibri"/>
            </a:endParaRPr>
          </a:p>
          <a:p>
            <a:pPr marL="0" lvl="0" indent="0" algn="l" rtl="0">
              <a:lnSpc>
                <a:spcPct val="115000"/>
              </a:lnSpc>
              <a:spcBef>
                <a:spcPts val="0"/>
              </a:spcBef>
              <a:spcAft>
                <a:spcPts val="0"/>
              </a:spcAft>
              <a:buNone/>
            </a:pPr>
            <a:r>
              <a:rPr lang="en" sz="1200" dirty="0">
                <a:latin typeface="Calibri"/>
                <a:ea typeface="Calibri"/>
                <a:cs typeface="Calibri"/>
                <a:sym typeface="Calibri"/>
              </a:rPr>
              <a:t>It doesn’t remember if the user of the API already sent a GET request for the same resource in the past, it doesn’t remember which resources the user of the API requested before, and so on.</a:t>
            </a:r>
            <a:endParaRPr sz="1200" dirty="0">
              <a:latin typeface="Calibri"/>
              <a:ea typeface="Calibri"/>
              <a:cs typeface="Calibri"/>
              <a:sym typeface="Calibri"/>
            </a:endParaRPr>
          </a:p>
          <a:p>
            <a:pPr marL="0" lvl="0" indent="0" algn="l" rtl="0">
              <a:lnSpc>
                <a:spcPct val="115000"/>
              </a:lnSpc>
              <a:spcBef>
                <a:spcPts val="0"/>
              </a:spcBef>
              <a:spcAft>
                <a:spcPts val="0"/>
              </a:spcAft>
              <a:buNone/>
            </a:pPr>
            <a:r>
              <a:rPr lang="en" sz="1200" dirty="0">
                <a:latin typeface="Calibri"/>
                <a:ea typeface="Calibri"/>
                <a:cs typeface="Calibri"/>
                <a:sym typeface="Calibri"/>
              </a:rPr>
              <a:t>Each individual request contains all the information the server needs to perform the request and return a response, regardless of other requests made by the same API user.</a:t>
            </a:r>
            <a:endParaRPr sz="1200" dirty="0">
              <a:latin typeface="Calibri"/>
              <a:ea typeface="Calibri"/>
              <a:cs typeface="Calibri"/>
              <a:sym typeface="Calibri"/>
            </a:endParaRPr>
          </a:p>
          <a:p>
            <a:pPr marL="0" lvl="0" indent="0" algn="l" rtl="0">
              <a:lnSpc>
                <a:spcPct val="115000"/>
              </a:lnSpc>
              <a:spcBef>
                <a:spcPts val="0"/>
              </a:spcBef>
              <a:spcAft>
                <a:spcPts val="0"/>
              </a:spcAft>
              <a:buNone/>
            </a:pPr>
            <a:r>
              <a:rPr lang="en" sz="1200" dirty="0">
                <a:latin typeface="Calibri"/>
                <a:ea typeface="Calibri"/>
                <a:cs typeface="Calibri"/>
                <a:sym typeface="Calibri"/>
              </a:rPr>
              <a:t>If google maps stored information about every user request… what would happen to the server?</a:t>
            </a:r>
            <a:endParaRPr sz="1200" dirty="0">
              <a:latin typeface="Calibri"/>
              <a:ea typeface="Calibri"/>
              <a:cs typeface="Calibri"/>
              <a:sym typeface="Calibri"/>
            </a:endParaRPr>
          </a:p>
          <a:p>
            <a:pPr marL="0" lvl="0" indent="0" algn="l" rtl="0">
              <a:lnSpc>
                <a:spcPct val="115000"/>
              </a:lnSpc>
              <a:spcBef>
                <a:spcPts val="0"/>
              </a:spcBef>
              <a:spcAft>
                <a:spcPts val="0"/>
              </a:spcAft>
              <a:buNone/>
            </a:pPr>
            <a:r>
              <a:rPr lang="en" sz="1200" dirty="0">
                <a:latin typeface="Calibri"/>
                <a:ea typeface="Calibri"/>
                <a:cs typeface="Calibri"/>
                <a:sym typeface="Calibri"/>
              </a:rPr>
              <a:t>Also if requests depend on each other, the probability of error would be much higher.</a:t>
            </a:r>
            <a:endParaRPr sz="1200" dirty="0">
              <a:latin typeface="Calibri"/>
              <a:ea typeface="Calibri"/>
              <a:cs typeface="Calibri"/>
              <a:sym typeface="Calibri"/>
            </a:endParaRPr>
          </a:p>
          <a:p>
            <a:pPr marL="0" lvl="0" indent="0" algn="l" rtl="0">
              <a:lnSpc>
                <a:spcPct val="115000"/>
              </a:lnSpc>
              <a:spcBef>
                <a:spcPts val="0"/>
              </a:spcBef>
              <a:spcAft>
                <a:spcPts val="0"/>
              </a:spcAft>
              <a:buNone/>
            </a:pPr>
            <a:r>
              <a:rPr lang="en" sz="1200" b="1" dirty="0">
                <a:latin typeface="Calibri"/>
                <a:ea typeface="Calibri"/>
                <a:cs typeface="Calibri"/>
                <a:sym typeface="Calibri"/>
              </a:rPr>
              <a:t>Advantages of Statelessness</a:t>
            </a:r>
            <a:endParaRPr sz="1200" b="1" dirty="0">
              <a:latin typeface="Calibri"/>
              <a:ea typeface="Calibri"/>
              <a:cs typeface="Calibri"/>
              <a:sym typeface="Calibri"/>
            </a:endParaRPr>
          </a:p>
          <a:p>
            <a:pPr marL="0" lvl="0" indent="0" algn="l" rtl="0">
              <a:lnSpc>
                <a:spcPct val="115000"/>
              </a:lnSpc>
              <a:spcBef>
                <a:spcPts val="0"/>
              </a:spcBef>
              <a:spcAft>
                <a:spcPts val="0"/>
              </a:spcAft>
              <a:buNone/>
            </a:pPr>
            <a:r>
              <a:rPr lang="en" sz="1200" dirty="0">
                <a:latin typeface="Calibri"/>
                <a:ea typeface="Calibri"/>
                <a:cs typeface="Calibri"/>
                <a:sym typeface="Calibri"/>
              </a:rPr>
              <a:t>There are some very noticeable advantages for having </a:t>
            </a:r>
            <a:r>
              <a:rPr lang="en" sz="1200" b="1" dirty="0">
                <a:latin typeface="Calibri"/>
                <a:ea typeface="Calibri"/>
                <a:cs typeface="Calibri"/>
                <a:sym typeface="Calibri"/>
              </a:rPr>
              <a:t>REST APIs stateless</a:t>
            </a:r>
            <a:r>
              <a:rPr lang="en" sz="1200" dirty="0">
                <a:latin typeface="Calibri"/>
                <a:ea typeface="Calibri"/>
                <a:cs typeface="Calibri"/>
                <a:sym typeface="Calibri"/>
              </a:rPr>
              <a:t>.</a:t>
            </a:r>
            <a:endParaRPr sz="1200" dirty="0">
              <a:latin typeface="Calibri"/>
              <a:ea typeface="Calibri"/>
              <a:cs typeface="Calibri"/>
              <a:sym typeface="Calibri"/>
            </a:endParaRPr>
          </a:p>
          <a:p>
            <a:pPr marL="0" lvl="0" indent="0" algn="l" rtl="0">
              <a:lnSpc>
                <a:spcPct val="115000"/>
              </a:lnSpc>
              <a:spcBef>
                <a:spcPts val="0"/>
              </a:spcBef>
              <a:spcAft>
                <a:spcPts val="0"/>
              </a:spcAft>
              <a:buNone/>
            </a:pPr>
            <a:r>
              <a:rPr lang="en" sz="1200" dirty="0">
                <a:latin typeface="Calibri"/>
                <a:ea typeface="Calibri"/>
                <a:cs typeface="Calibri"/>
                <a:sym typeface="Calibri"/>
              </a:rPr>
              <a:t>Statelessness helps in scaling the APIs to millions of concurrent users by deploying it to multiple servers. Any server can handle any request because there is no session related dependency.</a:t>
            </a:r>
            <a:endParaRPr sz="1200" dirty="0">
              <a:latin typeface="Calibri"/>
              <a:ea typeface="Calibri"/>
              <a:cs typeface="Calibri"/>
              <a:sym typeface="Calibri"/>
            </a:endParaRPr>
          </a:p>
          <a:p>
            <a:pPr marL="0" lvl="0" indent="0" algn="l" rtl="0">
              <a:lnSpc>
                <a:spcPct val="115000"/>
              </a:lnSpc>
              <a:spcBef>
                <a:spcPts val="0"/>
              </a:spcBef>
              <a:spcAft>
                <a:spcPts val="0"/>
              </a:spcAft>
              <a:buNone/>
            </a:pPr>
            <a:r>
              <a:rPr lang="en" sz="1200" dirty="0">
                <a:latin typeface="Calibri"/>
                <a:ea typeface="Calibri"/>
                <a:cs typeface="Calibri"/>
                <a:sym typeface="Calibri"/>
              </a:rPr>
              <a:t>Being stateless makes REST APIs less complex – by removing all server-side state synchronization logic.</a:t>
            </a:r>
            <a:endParaRPr sz="1200" dirty="0">
              <a:latin typeface="Calibri"/>
              <a:ea typeface="Calibri"/>
              <a:cs typeface="Calibri"/>
              <a:sym typeface="Calibri"/>
            </a:endParaRPr>
          </a:p>
          <a:p>
            <a:pPr marL="0" lvl="0" indent="0" algn="l" rtl="0">
              <a:lnSpc>
                <a:spcPct val="115000"/>
              </a:lnSpc>
              <a:spcBef>
                <a:spcPts val="0"/>
              </a:spcBef>
              <a:spcAft>
                <a:spcPts val="0"/>
              </a:spcAft>
              <a:buNone/>
            </a:pPr>
            <a:r>
              <a:rPr lang="en" sz="1200" dirty="0">
                <a:latin typeface="Calibri"/>
                <a:ea typeface="Calibri"/>
                <a:cs typeface="Calibri"/>
                <a:sym typeface="Calibri"/>
              </a:rPr>
              <a:t>A stateless API is also easy to </a:t>
            </a:r>
            <a:r>
              <a:rPr lang="en" sz="1200" u="sng" dirty="0">
                <a:solidFill>
                  <a:schemeClr val="hlink"/>
                </a:solidFill>
                <a:latin typeface="Calibri"/>
                <a:ea typeface="Calibri"/>
                <a:cs typeface="Calibri"/>
                <a:sym typeface="Calibri"/>
                <a:hlinkClick r:id="rId3"/>
              </a:rPr>
              <a:t>cache</a:t>
            </a:r>
            <a:r>
              <a:rPr lang="en" sz="1200" dirty="0">
                <a:latin typeface="Calibri"/>
                <a:ea typeface="Calibri"/>
                <a:cs typeface="Calibri"/>
                <a:sym typeface="Calibri"/>
              </a:rPr>
              <a:t> as well. Specific software can decide whether or not to cache the result of an HTTP request just by looking at that one request. There’s no nagging uncertainty that state from a previous request might affect the cacheability of this one. It improves the performance of applications.</a:t>
            </a:r>
            <a:endParaRPr sz="1200" dirty="0">
              <a:latin typeface="Calibri"/>
              <a:ea typeface="Calibri"/>
              <a:cs typeface="Calibri"/>
              <a:sym typeface="Calibri"/>
            </a:endParaRPr>
          </a:p>
          <a:p>
            <a:pPr marL="0" lvl="0" indent="0" algn="l" rtl="0">
              <a:lnSpc>
                <a:spcPct val="115000"/>
              </a:lnSpc>
              <a:spcBef>
                <a:spcPts val="0"/>
              </a:spcBef>
              <a:spcAft>
                <a:spcPts val="0"/>
              </a:spcAft>
              <a:buNone/>
            </a:pPr>
            <a:r>
              <a:rPr lang="en" sz="1200" dirty="0">
                <a:latin typeface="Calibri"/>
                <a:ea typeface="Calibri"/>
                <a:cs typeface="Calibri"/>
                <a:sym typeface="Calibri"/>
              </a:rPr>
              <a:t>The server never loses track of “where” each client is in the application because the client sends all necessary information with each request.</a:t>
            </a:r>
            <a:endParaRPr sz="1200" dirty="0">
              <a:latin typeface="Calibri"/>
              <a:ea typeface="Calibri"/>
              <a:cs typeface="Calibri"/>
              <a:sym typeface="Calibri"/>
            </a:endParaRPr>
          </a:p>
          <a:p>
            <a:pPr marL="0" lvl="0" indent="0" algn="l" rtl="0">
              <a:lnSpc>
                <a:spcPct val="115000"/>
              </a:lnSpc>
              <a:spcBef>
                <a:spcPts val="0"/>
              </a:spcBef>
              <a:spcAft>
                <a:spcPts val="0"/>
              </a:spcAft>
              <a:buNone/>
            </a:pPr>
            <a:r>
              <a:rPr lang="en" sz="1200" dirty="0">
                <a:latin typeface="Calibri"/>
                <a:ea typeface="Calibri"/>
                <a:cs typeface="Calibri"/>
                <a:sym typeface="Calibri"/>
              </a:rPr>
              <a:t>It is much easier to debug when u focus on a single request</a:t>
            </a:r>
            <a:endParaRPr sz="1200" dirty="0">
              <a:latin typeface="Calibri"/>
              <a:ea typeface="Calibri"/>
              <a:cs typeface="Calibri"/>
              <a:sym typeface="Calibri"/>
            </a:endParaRPr>
          </a:p>
          <a:p>
            <a:pPr marL="0" lvl="0" indent="0" algn="l" rtl="0">
              <a:lnSpc>
                <a:spcPct val="115000"/>
              </a:lnSpc>
              <a:spcBef>
                <a:spcPts val="0"/>
              </a:spcBef>
              <a:spcAft>
                <a:spcPts val="0"/>
              </a:spcAft>
              <a:buNone/>
            </a:pPr>
            <a:r>
              <a:rPr lang="en" sz="1200" u="sng" dirty="0">
                <a:solidFill>
                  <a:schemeClr val="hlink"/>
                </a:solidFill>
                <a:latin typeface="Calibri"/>
                <a:ea typeface="Calibri"/>
                <a:cs typeface="Calibri"/>
                <a:sym typeface="Calibri"/>
                <a:hlinkClick r:id="rId4"/>
              </a:rPr>
              <a:t>https://restfulapi.net/statelessness/</a:t>
            </a:r>
            <a:endParaRPr sz="1200" u="sng" dirty="0">
              <a:solidFill>
                <a:schemeClr val="hlink"/>
              </a:solidFill>
              <a:latin typeface="Calibri"/>
              <a:ea typeface="Calibri"/>
              <a:cs typeface="Calibri"/>
              <a:sym typeface="Calibri"/>
            </a:endParaRPr>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n" u="sng" dirty="0">
                <a:solidFill>
                  <a:schemeClr val="hlink"/>
                </a:solidFill>
                <a:hlinkClick r:id="rId5"/>
              </a:rPr>
              <a:t>https://aws.amazon.com/caching/</a:t>
            </a:r>
            <a:r>
              <a:rPr lang="en" dirty="0"/>
              <a:t> </a:t>
            </a:r>
            <a:endParaRPr dirty="0"/>
          </a:p>
        </p:txBody>
      </p:sp>
    </p:spTree>
    <p:extLst>
      <p:ext uri="{BB962C8B-B14F-4D97-AF65-F5344CB8AC3E}">
        <p14:creationId xmlns:p14="http://schemas.microsoft.com/office/powerpoint/2010/main" val="25149197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10"/>
        <p:cNvGrpSpPr/>
        <p:nvPr/>
      </p:nvGrpSpPr>
      <p:grpSpPr>
        <a:xfrm>
          <a:off x="0" y="0"/>
          <a:ext cx="0" cy="0"/>
          <a:chOff x="0" y="0"/>
          <a:chExt cx="0" cy="0"/>
        </a:xfrm>
      </p:grpSpPr>
      <p:sp>
        <p:nvSpPr>
          <p:cNvPr id="11" name="Google Shape;11;p2"/>
          <p:cNvSpPr/>
          <p:nvPr/>
        </p:nvSpPr>
        <p:spPr>
          <a:xfrm>
            <a:off x="-125" y="0"/>
            <a:ext cx="9144250" cy="4398100"/>
          </a:xfrm>
          <a:custGeom>
            <a:avLst/>
            <a:gdLst/>
            <a:ahLst/>
            <a:cxnLst/>
            <a:rect l="l" t="t" r="r" b="b"/>
            <a:pathLst>
              <a:path w="365770" h="175924" extrusionOk="0">
                <a:moveTo>
                  <a:pt x="0" y="0"/>
                </a:moveTo>
                <a:lnTo>
                  <a:pt x="365770" y="0"/>
                </a:lnTo>
                <a:lnTo>
                  <a:pt x="365760" y="70914"/>
                </a:lnTo>
                <a:lnTo>
                  <a:pt x="0" y="175924"/>
                </a:lnTo>
                <a:close/>
              </a:path>
            </a:pathLst>
          </a:custGeom>
          <a:solidFill>
            <a:schemeClr val="lt1"/>
          </a:solidFill>
          <a:ln>
            <a:noFill/>
          </a:ln>
        </p:spPr>
      </p:sp>
      <p:sp>
        <p:nvSpPr>
          <p:cNvPr id="12" name="Google Shape;12;p2"/>
          <p:cNvSpPr txBox="1">
            <a:spLocks noGrp="1"/>
          </p:cNvSpPr>
          <p:nvPr>
            <p:ph type="ctrTitle"/>
          </p:nvPr>
        </p:nvSpPr>
        <p:spPr>
          <a:xfrm>
            <a:off x="311700" y="539725"/>
            <a:ext cx="8520600" cy="12825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a:endParaRPr/>
          </a:p>
        </p:txBody>
      </p:sp>
      <p:sp>
        <p:nvSpPr>
          <p:cNvPr id="13" name="Google Shape;13;p2"/>
          <p:cNvSpPr txBox="1">
            <a:spLocks noGrp="1"/>
          </p:cNvSpPr>
          <p:nvPr>
            <p:ph type="subTitle" idx="1"/>
          </p:nvPr>
        </p:nvSpPr>
        <p:spPr>
          <a:xfrm>
            <a:off x="311700" y="1878560"/>
            <a:ext cx="4242600" cy="7383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lt2"/>
              </a:buClr>
              <a:buSzPts val="1600"/>
              <a:buNone/>
              <a:defRPr sz="1600">
                <a:solidFill>
                  <a:schemeClr val="lt2"/>
                </a:solidFill>
              </a:defRPr>
            </a:lvl1pPr>
            <a:lvl2pPr lvl="1">
              <a:lnSpc>
                <a:spcPct val="100000"/>
              </a:lnSpc>
              <a:spcBef>
                <a:spcPts val="0"/>
              </a:spcBef>
              <a:spcAft>
                <a:spcPts val="0"/>
              </a:spcAft>
              <a:buClr>
                <a:schemeClr val="lt2"/>
              </a:buClr>
              <a:buSzPts val="1600"/>
              <a:buNone/>
              <a:defRPr sz="1600">
                <a:solidFill>
                  <a:schemeClr val="lt2"/>
                </a:solidFill>
              </a:defRPr>
            </a:lvl2pPr>
            <a:lvl3pPr lvl="2">
              <a:lnSpc>
                <a:spcPct val="100000"/>
              </a:lnSpc>
              <a:spcBef>
                <a:spcPts val="0"/>
              </a:spcBef>
              <a:spcAft>
                <a:spcPts val="0"/>
              </a:spcAft>
              <a:buClr>
                <a:schemeClr val="lt2"/>
              </a:buClr>
              <a:buSzPts val="1600"/>
              <a:buNone/>
              <a:defRPr sz="1600">
                <a:solidFill>
                  <a:schemeClr val="lt2"/>
                </a:solidFill>
              </a:defRPr>
            </a:lvl3pPr>
            <a:lvl4pPr lvl="3">
              <a:lnSpc>
                <a:spcPct val="100000"/>
              </a:lnSpc>
              <a:spcBef>
                <a:spcPts val="0"/>
              </a:spcBef>
              <a:spcAft>
                <a:spcPts val="0"/>
              </a:spcAft>
              <a:buClr>
                <a:schemeClr val="lt2"/>
              </a:buClr>
              <a:buSzPts val="1600"/>
              <a:buNone/>
              <a:defRPr sz="1600">
                <a:solidFill>
                  <a:schemeClr val="lt2"/>
                </a:solidFill>
              </a:defRPr>
            </a:lvl4pPr>
            <a:lvl5pPr lvl="4">
              <a:lnSpc>
                <a:spcPct val="100000"/>
              </a:lnSpc>
              <a:spcBef>
                <a:spcPts val="0"/>
              </a:spcBef>
              <a:spcAft>
                <a:spcPts val="0"/>
              </a:spcAft>
              <a:buClr>
                <a:schemeClr val="lt2"/>
              </a:buClr>
              <a:buSzPts val="1600"/>
              <a:buNone/>
              <a:defRPr sz="1600">
                <a:solidFill>
                  <a:schemeClr val="lt2"/>
                </a:solidFill>
              </a:defRPr>
            </a:lvl5pPr>
            <a:lvl6pPr lvl="5">
              <a:lnSpc>
                <a:spcPct val="100000"/>
              </a:lnSpc>
              <a:spcBef>
                <a:spcPts val="0"/>
              </a:spcBef>
              <a:spcAft>
                <a:spcPts val="0"/>
              </a:spcAft>
              <a:buClr>
                <a:schemeClr val="lt2"/>
              </a:buClr>
              <a:buSzPts val="1600"/>
              <a:buNone/>
              <a:defRPr sz="1600">
                <a:solidFill>
                  <a:schemeClr val="lt2"/>
                </a:solidFill>
              </a:defRPr>
            </a:lvl6pPr>
            <a:lvl7pPr lvl="6">
              <a:lnSpc>
                <a:spcPct val="100000"/>
              </a:lnSpc>
              <a:spcBef>
                <a:spcPts val="0"/>
              </a:spcBef>
              <a:spcAft>
                <a:spcPts val="0"/>
              </a:spcAft>
              <a:buClr>
                <a:schemeClr val="lt2"/>
              </a:buClr>
              <a:buSzPts val="1600"/>
              <a:buNone/>
              <a:defRPr sz="1600">
                <a:solidFill>
                  <a:schemeClr val="lt2"/>
                </a:solidFill>
              </a:defRPr>
            </a:lvl7pPr>
            <a:lvl8pPr lvl="7">
              <a:lnSpc>
                <a:spcPct val="100000"/>
              </a:lnSpc>
              <a:spcBef>
                <a:spcPts val="0"/>
              </a:spcBef>
              <a:spcAft>
                <a:spcPts val="0"/>
              </a:spcAft>
              <a:buClr>
                <a:schemeClr val="lt2"/>
              </a:buClr>
              <a:buSzPts val="1600"/>
              <a:buNone/>
              <a:defRPr sz="1600">
                <a:solidFill>
                  <a:schemeClr val="lt2"/>
                </a:solidFill>
              </a:defRPr>
            </a:lvl8pPr>
            <a:lvl9pPr lvl="8">
              <a:lnSpc>
                <a:spcPct val="100000"/>
              </a:lnSpc>
              <a:spcBef>
                <a:spcPts val="0"/>
              </a:spcBef>
              <a:spcAft>
                <a:spcPts val="0"/>
              </a:spcAft>
              <a:buClr>
                <a:schemeClr val="lt2"/>
              </a:buClr>
              <a:buSzPts val="1600"/>
              <a:buNone/>
              <a:defRPr sz="1600">
                <a:solidFill>
                  <a:schemeClr val="lt2"/>
                </a:solidFill>
              </a:defRPr>
            </a:lvl9pPr>
          </a:lstStyle>
          <a:p>
            <a:endParaRPr/>
          </a:p>
        </p:txBody>
      </p:sp>
      <p:sp>
        <p:nvSpPr>
          <p:cNvPr id="14" name="Google Shape;14;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accent3"/>
        </a:solidFill>
        <a:effectLst/>
      </p:bgPr>
    </p:bg>
    <p:spTree>
      <p:nvGrpSpPr>
        <p:cNvPr id="1" name="Shape 15"/>
        <p:cNvGrpSpPr/>
        <p:nvPr/>
      </p:nvGrpSpPr>
      <p:grpSpPr>
        <a:xfrm>
          <a:off x="0" y="0"/>
          <a:ext cx="0" cy="0"/>
          <a:chOff x="0" y="0"/>
          <a:chExt cx="0" cy="0"/>
        </a:xfrm>
      </p:grpSpPr>
      <p:sp>
        <p:nvSpPr>
          <p:cNvPr id="16" name="Google Shape;16;p3"/>
          <p:cNvSpPr/>
          <p:nvPr/>
        </p:nvSpPr>
        <p:spPr>
          <a:xfrm>
            <a:off x="0" y="48099"/>
            <a:ext cx="9144250" cy="4398100"/>
          </a:xfrm>
          <a:custGeom>
            <a:avLst/>
            <a:gdLst/>
            <a:ahLst/>
            <a:cxnLst/>
            <a:rect l="l" t="t" r="r" b="b"/>
            <a:pathLst>
              <a:path w="365770" h="175924" extrusionOk="0">
                <a:moveTo>
                  <a:pt x="0" y="0"/>
                </a:moveTo>
                <a:lnTo>
                  <a:pt x="365770" y="0"/>
                </a:lnTo>
                <a:lnTo>
                  <a:pt x="365760" y="70914"/>
                </a:lnTo>
                <a:lnTo>
                  <a:pt x="0" y="175924"/>
                </a:lnTo>
                <a:close/>
              </a:path>
            </a:pathLst>
          </a:custGeom>
          <a:solidFill>
            <a:schemeClr val="lt1"/>
          </a:solidFill>
          <a:ln>
            <a:noFill/>
          </a:ln>
        </p:spPr>
      </p:sp>
      <p:sp>
        <p:nvSpPr>
          <p:cNvPr id="17" name="Google Shape;17;p3"/>
          <p:cNvSpPr/>
          <p:nvPr/>
        </p:nvSpPr>
        <p:spPr>
          <a:xfrm>
            <a:off x="0" y="0"/>
            <a:ext cx="9144250" cy="4398100"/>
          </a:xfrm>
          <a:custGeom>
            <a:avLst/>
            <a:gdLst/>
            <a:ahLst/>
            <a:cxnLst/>
            <a:rect l="l" t="t" r="r" b="b"/>
            <a:pathLst>
              <a:path w="365770" h="175924" extrusionOk="0">
                <a:moveTo>
                  <a:pt x="0" y="0"/>
                </a:moveTo>
                <a:lnTo>
                  <a:pt x="365770" y="0"/>
                </a:lnTo>
                <a:lnTo>
                  <a:pt x="365760" y="70914"/>
                </a:lnTo>
                <a:lnTo>
                  <a:pt x="0" y="175924"/>
                </a:lnTo>
                <a:close/>
              </a:path>
            </a:pathLst>
          </a:custGeom>
          <a:solidFill>
            <a:schemeClr val="accent3"/>
          </a:solidFill>
          <a:ln>
            <a:noFill/>
          </a:ln>
        </p:spPr>
      </p:sp>
      <p:sp>
        <p:nvSpPr>
          <p:cNvPr id="18" name="Google Shape;18;p3"/>
          <p:cNvSpPr txBox="1">
            <a:spLocks noGrp="1"/>
          </p:cNvSpPr>
          <p:nvPr>
            <p:ph type="title"/>
          </p:nvPr>
        </p:nvSpPr>
        <p:spPr>
          <a:xfrm>
            <a:off x="311700" y="539725"/>
            <a:ext cx="8520600" cy="12825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a:endParaRPr/>
          </a:p>
        </p:txBody>
      </p:sp>
      <p:sp>
        <p:nvSpPr>
          <p:cNvPr id="19" name="Google Shape;19;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0"/>
        <p:cNvGrpSpPr/>
        <p:nvPr/>
      </p:nvGrpSpPr>
      <p:grpSpPr>
        <a:xfrm>
          <a:off x="0" y="0"/>
          <a:ext cx="0" cy="0"/>
          <a:chOff x="0" y="0"/>
          <a:chExt cx="0" cy="0"/>
        </a:xfrm>
      </p:grpSpPr>
      <p:sp>
        <p:nvSpPr>
          <p:cNvPr id="21" name="Google Shape;21;p4"/>
          <p:cNvSpPr/>
          <p:nvPr/>
        </p:nvSpPr>
        <p:spPr>
          <a:xfrm>
            <a:off x="0" y="0"/>
            <a:ext cx="4314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4"/>
          <p:cNvSpPr/>
          <p:nvPr/>
        </p:nvSpPr>
        <p:spPr>
          <a:xfrm>
            <a:off x="0" y="44125"/>
            <a:ext cx="4313625" cy="4399375"/>
          </a:xfrm>
          <a:custGeom>
            <a:avLst/>
            <a:gdLst/>
            <a:ahLst/>
            <a:cxnLst/>
            <a:rect l="l" t="t" r="r" b="b"/>
            <a:pathLst>
              <a:path w="172545" h="175975" extrusionOk="0">
                <a:moveTo>
                  <a:pt x="0" y="157"/>
                </a:moveTo>
                <a:lnTo>
                  <a:pt x="172419" y="0"/>
                </a:lnTo>
                <a:lnTo>
                  <a:pt x="172545" y="126541"/>
                </a:lnTo>
                <a:lnTo>
                  <a:pt x="0" y="175975"/>
                </a:lnTo>
                <a:close/>
              </a:path>
            </a:pathLst>
          </a:custGeom>
          <a:solidFill>
            <a:schemeClr val="accent2"/>
          </a:solidFill>
          <a:ln>
            <a:noFill/>
          </a:ln>
        </p:spPr>
      </p:sp>
      <p:sp>
        <p:nvSpPr>
          <p:cNvPr id="23" name="Google Shape;23;p4"/>
          <p:cNvSpPr/>
          <p:nvPr/>
        </p:nvSpPr>
        <p:spPr>
          <a:xfrm>
            <a:off x="-125" y="0"/>
            <a:ext cx="4316900" cy="4395600"/>
          </a:xfrm>
          <a:custGeom>
            <a:avLst/>
            <a:gdLst/>
            <a:ahLst/>
            <a:cxnLst/>
            <a:rect l="l" t="t" r="r" b="b"/>
            <a:pathLst>
              <a:path w="172676" h="175824" extrusionOk="0">
                <a:moveTo>
                  <a:pt x="0" y="6"/>
                </a:moveTo>
                <a:lnTo>
                  <a:pt x="172676" y="0"/>
                </a:lnTo>
                <a:lnTo>
                  <a:pt x="172562" y="126442"/>
                </a:lnTo>
                <a:lnTo>
                  <a:pt x="0" y="175824"/>
                </a:lnTo>
                <a:close/>
              </a:path>
            </a:pathLst>
          </a:custGeom>
          <a:solidFill>
            <a:schemeClr val="dk1"/>
          </a:solidFill>
          <a:ln>
            <a:noFill/>
          </a:ln>
        </p:spPr>
      </p:sp>
      <p:sp>
        <p:nvSpPr>
          <p:cNvPr id="24" name="Google Shape;24;p4"/>
          <p:cNvSpPr txBox="1">
            <a:spLocks noGrp="1"/>
          </p:cNvSpPr>
          <p:nvPr>
            <p:ph type="title"/>
          </p:nvPr>
        </p:nvSpPr>
        <p:spPr>
          <a:xfrm>
            <a:off x="311725" y="500925"/>
            <a:ext cx="3706500" cy="25089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endParaRPr/>
          </a:p>
        </p:txBody>
      </p:sp>
      <p:sp>
        <p:nvSpPr>
          <p:cNvPr id="25" name="Google Shape;25;p4"/>
          <p:cNvSpPr txBox="1">
            <a:spLocks noGrp="1"/>
          </p:cNvSpPr>
          <p:nvPr>
            <p:ph type="body" idx="1"/>
          </p:nvPr>
        </p:nvSpPr>
        <p:spPr>
          <a:xfrm>
            <a:off x="4644675" y="500925"/>
            <a:ext cx="4166400" cy="40986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26" name="Google Shape;26;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7"/>
        <p:cNvGrpSpPr/>
        <p:nvPr/>
      </p:nvGrpSpPr>
      <p:grpSpPr>
        <a:xfrm>
          <a:off x="0" y="0"/>
          <a:ext cx="0" cy="0"/>
          <a:chOff x="0" y="0"/>
          <a:chExt cx="0" cy="0"/>
        </a:xfrm>
      </p:grpSpPr>
      <p:sp>
        <p:nvSpPr>
          <p:cNvPr id="28" name="Google Shape;28;p5"/>
          <p:cNvSpPr/>
          <p:nvPr/>
        </p:nvSpPr>
        <p:spPr>
          <a:xfrm>
            <a:off x="0" y="0"/>
            <a:ext cx="9144000" cy="1277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5"/>
          <p:cNvSpPr txBox="1">
            <a:spLocks noGrp="1"/>
          </p:cNvSpPr>
          <p:nvPr>
            <p:ph type="title"/>
          </p:nvPr>
        </p:nvSpPr>
        <p:spPr>
          <a:xfrm>
            <a:off x="311725" y="500925"/>
            <a:ext cx="8520600" cy="6237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endParaRPr/>
          </a:p>
        </p:txBody>
      </p:sp>
      <p:sp>
        <p:nvSpPr>
          <p:cNvPr id="30" name="Google Shape;30;p5"/>
          <p:cNvSpPr txBox="1">
            <a:spLocks noGrp="1"/>
          </p:cNvSpPr>
          <p:nvPr>
            <p:ph type="body" idx="1"/>
          </p:nvPr>
        </p:nvSpPr>
        <p:spPr>
          <a:xfrm>
            <a:off x="311700" y="1505700"/>
            <a:ext cx="3999900" cy="3076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31" name="Google Shape;31;p5"/>
          <p:cNvSpPr txBox="1">
            <a:spLocks noGrp="1"/>
          </p:cNvSpPr>
          <p:nvPr>
            <p:ph type="body" idx="2"/>
          </p:nvPr>
        </p:nvSpPr>
        <p:spPr>
          <a:xfrm>
            <a:off x="4832400" y="1505700"/>
            <a:ext cx="3999900" cy="3076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32" name="Google Shape;32;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3"/>
        <p:cNvGrpSpPr/>
        <p:nvPr/>
      </p:nvGrpSpPr>
      <p:grpSpPr>
        <a:xfrm>
          <a:off x="0" y="0"/>
          <a:ext cx="0" cy="0"/>
          <a:chOff x="0" y="0"/>
          <a:chExt cx="0" cy="0"/>
        </a:xfrm>
      </p:grpSpPr>
      <p:sp>
        <p:nvSpPr>
          <p:cNvPr id="34" name="Google Shape;34;p6"/>
          <p:cNvSpPr/>
          <p:nvPr/>
        </p:nvSpPr>
        <p:spPr>
          <a:xfrm>
            <a:off x="0" y="0"/>
            <a:ext cx="9144000" cy="1277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6"/>
          <p:cNvSpPr txBox="1">
            <a:spLocks noGrp="1"/>
          </p:cNvSpPr>
          <p:nvPr>
            <p:ph type="title"/>
          </p:nvPr>
        </p:nvSpPr>
        <p:spPr>
          <a:xfrm>
            <a:off x="311725" y="500925"/>
            <a:ext cx="8520600" cy="6237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endParaRPr/>
          </a:p>
        </p:txBody>
      </p:sp>
      <p:sp>
        <p:nvSpPr>
          <p:cNvPr id="36" name="Google Shape;36;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7"/>
        <p:cNvGrpSpPr/>
        <p:nvPr/>
      </p:nvGrpSpPr>
      <p:grpSpPr>
        <a:xfrm>
          <a:off x="0" y="0"/>
          <a:ext cx="0" cy="0"/>
          <a:chOff x="0" y="0"/>
          <a:chExt cx="0" cy="0"/>
        </a:xfrm>
      </p:grpSpPr>
      <p:sp>
        <p:nvSpPr>
          <p:cNvPr id="38" name="Google Shape;38;p7"/>
          <p:cNvSpPr/>
          <p:nvPr/>
        </p:nvSpPr>
        <p:spPr>
          <a:xfrm>
            <a:off x="0" y="0"/>
            <a:ext cx="37644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7"/>
          <p:cNvSpPr txBox="1">
            <a:spLocks noGrp="1"/>
          </p:cNvSpPr>
          <p:nvPr>
            <p:ph type="title"/>
          </p:nvPr>
        </p:nvSpPr>
        <p:spPr>
          <a:xfrm>
            <a:off x="311725" y="500925"/>
            <a:ext cx="3127500" cy="18291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endParaRPr/>
          </a:p>
        </p:txBody>
      </p:sp>
      <p:sp>
        <p:nvSpPr>
          <p:cNvPr id="40" name="Google Shape;40;p7"/>
          <p:cNvSpPr txBox="1">
            <a:spLocks noGrp="1"/>
          </p:cNvSpPr>
          <p:nvPr>
            <p:ph type="body" idx="1"/>
          </p:nvPr>
        </p:nvSpPr>
        <p:spPr>
          <a:xfrm>
            <a:off x="311700" y="2390650"/>
            <a:ext cx="3127500" cy="22980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Clr>
                <a:schemeClr val="accent2"/>
              </a:buClr>
              <a:buSzPts val="1300"/>
              <a:buChar char="●"/>
              <a:defRPr>
                <a:solidFill>
                  <a:schemeClr val="accent2"/>
                </a:solidFill>
              </a:defRPr>
            </a:lvl1pPr>
            <a:lvl2pPr marL="914400" lvl="1" indent="-298450">
              <a:spcBef>
                <a:spcPts val="1600"/>
              </a:spcBef>
              <a:spcAft>
                <a:spcPts val="0"/>
              </a:spcAft>
              <a:buClr>
                <a:schemeClr val="accent2"/>
              </a:buClr>
              <a:buSzPts val="1100"/>
              <a:buChar char="○"/>
              <a:defRPr>
                <a:solidFill>
                  <a:schemeClr val="accent2"/>
                </a:solidFill>
              </a:defRPr>
            </a:lvl2pPr>
            <a:lvl3pPr marL="1371600" lvl="2" indent="-298450">
              <a:spcBef>
                <a:spcPts val="1600"/>
              </a:spcBef>
              <a:spcAft>
                <a:spcPts val="0"/>
              </a:spcAft>
              <a:buClr>
                <a:schemeClr val="accent2"/>
              </a:buClr>
              <a:buSzPts val="1100"/>
              <a:buChar char="■"/>
              <a:defRPr>
                <a:solidFill>
                  <a:schemeClr val="accent2"/>
                </a:solidFill>
              </a:defRPr>
            </a:lvl3pPr>
            <a:lvl4pPr marL="1828800" lvl="3" indent="-298450">
              <a:spcBef>
                <a:spcPts val="1600"/>
              </a:spcBef>
              <a:spcAft>
                <a:spcPts val="0"/>
              </a:spcAft>
              <a:buClr>
                <a:schemeClr val="accent2"/>
              </a:buClr>
              <a:buSzPts val="1100"/>
              <a:buChar char="●"/>
              <a:defRPr>
                <a:solidFill>
                  <a:schemeClr val="accent2"/>
                </a:solidFill>
              </a:defRPr>
            </a:lvl4pPr>
            <a:lvl5pPr marL="2286000" lvl="4" indent="-298450">
              <a:spcBef>
                <a:spcPts val="1600"/>
              </a:spcBef>
              <a:spcAft>
                <a:spcPts val="0"/>
              </a:spcAft>
              <a:buClr>
                <a:schemeClr val="accent2"/>
              </a:buClr>
              <a:buSzPts val="1100"/>
              <a:buChar char="○"/>
              <a:defRPr>
                <a:solidFill>
                  <a:schemeClr val="accent2"/>
                </a:solidFill>
              </a:defRPr>
            </a:lvl5pPr>
            <a:lvl6pPr marL="2743200" lvl="5" indent="-298450">
              <a:spcBef>
                <a:spcPts val="1600"/>
              </a:spcBef>
              <a:spcAft>
                <a:spcPts val="0"/>
              </a:spcAft>
              <a:buClr>
                <a:schemeClr val="accent2"/>
              </a:buClr>
              <a:buSzPts val="1100"/>
              <a:buChar char="■"/>
              <a:defRPr>
                <a:solidFill>
                  <a:schemeClr val="accent2"/>
                </a:solidFill>
              </a:defRPr>
            </a:lvl6pPr>
            <a:lvl7pPr marL="3200400" lvl="6" indent="-298450">
              <a:spcBef>
                <a:spcPts val="1600"/>
              </a:spcBef>
              <a:spcAft>
                <a:spcPts val="0"/>
              </a:spcAft>
              <a:buClr>
                <a:schemeClr val="accent2"/>
              </a:buClr>
              <a:buSzPts val="1100"/>
              <a:buChar char="●"/>
              <a:defRPr>
                <a:solidFill>
                  <a:schemeClr val="accent2"/>
                </a:solidFill>
              </a:defRPr>
            </a:lvl7pPr>
            <a:lvl8pPr marL="3657600" lvl="7" indent="-298450">
              <a:spcBef>
                <a:spcPts val="1600"/>
              </a:spcBef>
              <a:spcAft>
                <a:spcPts val="0"/>
              </a:spcAft>
              <a:buClr>
                <a:schemeClr val="accent2"/>
              </a:buClr>
              <a:buSzPts val="1100"/>
              <a:buChar char="○"/>
              <a:defRPr>
                <a:solidFill>
                  <a:schemeClr val="accent2"/>
                </a:solidFill>
              </a:defRPr>
            </a:lvl8pPr>
            <a:lvl9pPr marL="4114800" lvl="8" indent="-298450">
              <a:spcBef>
                <a:spcPts val="1600"/>
              </a:spcBef>
              <a:spcAft>
                <a:spcPts val="1600"/>
              </a:spcAft>
              <a:buClr>
                <a:schemeClr val="accent2"/>
              </a:buClr>
              <a:buSzPts val="1100"/>
              <a:buChar char="■"/>
              <a:defRPr>
                <a:solidFill>
                  <a:schemeClr val="accent2"/>
                </a:solidFill>
              </a:defRPr>
            </a:lvl9pPr>
          </a:lstStyle>
          <a:p>
            <a:endParaRPr/>
          </a:p>
        </p:txBody>
      </p:sp>
      <p:sp>
        <p:nvSpPr>
          <p:cNvPr id="41" name="Google Shape;4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5"/>
        <p:cNvGrpSpPr/>
        <p:nvPr/>
      </p:nvGrpSpPr>
      <p:grpSpPr>
        <a:xfrm>
          <a:off x="0" y="0"/>
          <a:ext cx="0" cy="0"/>
          <a:chOff x="0" y="0"/>
          <a:chExt cx="0" cy="0"/>
        </a:xfrm>
      </p:grpSpPr>
      <p:sp>
        <p:nvSpPr>
          <p:cNvPr id="46" name="Google Shape;46;p9"/>
          <p:cNvSpPr/>
          <p:nvPr/>
        </p:nvSpPr>
        <p:spPr>
          <a:xfrm>
            <a:off x="0" y="0"/>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9"/>
          <p:cNvSpPr txBox="1">
            <a:spLocks noGrp="1"/>
          </p:cNvSpPr>
          <p:nvPr>
            <p:ph type="title"/>
          </p:nvPr>
        </p:nvSpPr>
        <p:spPr>
          <a:xfrm>
            <a:off x="311300" y="500925"/>
            <a:ext cx="3704400" cy="20496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endParaRPr/>
          </a:p>
        </p:txBody>
      </p:sp>
      <p:sp>
        <p:nvSpPr>
          <p:cNvPr id="48" name="Google Shape;48;p9"/>
          <p:cNvSpPr txBox="1">
            <a:spLocks noGrp="1"/>
          </p:cNvSpPr>
          <p:nvPr>
            <p:ph type="subTitle" idx="1"/>
          </p:nvPr>
        </p:nvSpPr>
        <p:spPr>
          <a:xfrm>
            <a:off x="304800" y="2626725"/>
            <a:ext cx="3704400" cy="9267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accent2"/>
              </a:buClr>
              <a:buSzPts val="1600"/>
              <a:buNone/>
              <a:defRPr sz="1600">
                <a:solidFill>
                  <a:schemeClr val="accent2"/>
                </a:solidFill>
              </a:defRPr>
            </a:lvl1pPr>
            <a:lvl2pPr lvl="1">
              <a:lnSpc>
                <a:spcPct val="100000"/>
              </a:lnSpc>
              <a:spcBef>
                <a:spcPts val="0"/>
              </a:spcBef>
              <a:spcAft>
                <a:spcPts val="0"/>
              </a:spcAft>
              <a:buClr>
                <a:schemeClr val="accent2"/>
              </a:buClr>
              <a:buSzPts val="1600"/>
              <a:buNone/>
              <a:defRPr sz="1600">
                <a:solidFill>
                  <a:schemeClr val="accent2"/>
                </a:solidFill>
              </a:defRPr>
            </a:lvl2pPr>
            <a:lvl3pPr lvl="2">
              <a:lnSpc>
                <a:spcPct val="100000"/>
              </a:lnSpc>
              <a:spcBef>
                <a:spcPts val="0"/>
              </a:spcBef>
              <a:spcAft>
                <a:spcPts val="0"/>
              </a:spcAft>
              <a:buClr>
                <a:schemeClr val="accent2"/>
              </a:buClr>
              <a:buSzPts val="1600"/>
              <a:buNone/>
              <a:defRPr sz="1600">
                <a:solidFill>
                  <a:schemeClr val="accent2"/>
                </a:solidFill>
              </a:defRPr>
            </a:lvl3pPr>
            <a:lvl4pPr lvl="3">
              <a:lnSpc>
                <a:spcPct val="100000"/>
              </a:lnSpc>
              <a:spcBef>
                <a:spcPts val="0"/>
              </a:spcBef>
              <a:spcAft>
                <a:spcPts val="0"/>
              </a:spcAft>
              <a:buClr>
                <a:schemeClr val="accent2"/>
              </a:buClr>
              <a:buSzPts val="1600"/>
              <a:buNone/>
              <a:defRPr sz="1600">
                <a:solidFill>
                  <a:schemeClr val="accent2"/>
                </a:solidFill>
              </a:defRPr>
            </a:lvl4pPr>
            <a:lvl5pPr lvl="4">
              <a:lnSpc>
                <a:spcPct val="100000"/>
              </a:lnSpc>
              <a:spcBef>
                <a:spcPts val="0"/>
              </a:spcBef>
              <a:spcAft>
                <a:spcPts val="0"/>
              </a:spcAft>
              <a:buClr>
                <a:schemeClr val="accent2"/>
              </a:buClr>
              <a:buSzPts val="1600"/>
              <a:buNone/>
              <a:defRPr sz="1600">
                <a:solidFill>
                  <a:schemeClr val="accent2"/>
                </a:solidFill>
              </a:defRPr>
            </a:lvl5pPr>
            <a:lvl6pPr lvl="5">
              <a:lnSpc>
                <a:spcPct val="100000"/>
              </a:lnSpc>
              <a:spcBef>
                <a:spcPts val="0"/>
              </a:spcBef>
              <a:spcAft>
                <a:spcPts val="0"/>
              </a:spcAft>
              <a:buClr>
                <a:schemeClr val="accent2"/>
              </a:buClr>
              <a:buSzPts val="1600"/>
              <a:buNone/>
              <a:defRPr sz="1600">
                <a:solidFill>
                  <a:schemeClr val="accent2"/>
                </a:solidFill>
              </a:defRPr>
            </a:lvl6pPr>
            <a:lvl7pPr lvl="6">
              <a:lnSpc>
                <a:spcPct val="100000"/>
              </a:lnSpc>
              <a:spcBef>
                <a:spcPts val="0"/>
              </a:spcBef>
              <a:spcAft>
                <a:spcPts val="0"/>
              </a:spcAft>
              <a:buClr>
                <a:schemeClr val="accent2"/>
              </a:buClr>
              <a:buSzPts val="1600"/>
              <a:buNone/>
              <a:defRPr sz="1600">
                <a:solidFill>
                  <a:schemeClr val="accent2"/>
                </a:solidFill>
              </a:defRPr>
            </a:lvl7pPr>
            <a:lvl8pPr lvl="7">
              <a:lnSpc>
                <a:spcPct val="100000"/>
              </a:lnSpc>
              <a:spcBef>
                <a:spcPts val="0"/>
              </a:spcBef>
              <a:spcAft>
                <a:spcPts val="0"/>
              </a:spcAft>
              <a:buClr>
                <a:schemeClr val="accent2"/>
              </a:buClr>
              <a:buSzPts val="1600"/>
              <a:buNone/>
              <a:defRPr sz="1600">
                <a:solidFill>
                  <a:schemeClr val="accent2"/>
                </a:solidFill>
              </a:defRPr>
            </a:lvl8pPr>
            <a:lvl9pPr lvl="8">
              <a:lnSpc>
                <a:spcPct val="100000"/>
              </a:lnSpc>
              <a:spcBef>
                <a:spcPts val="0"/>
              </a:spcBef>
              <a:spcAft>
                <a:spcPts val="0"/>
              </a:spcAft>
              <a:buClr>
                <a:schemeClr val="accent2"/>
              </a:buClr>
              <a:buSzPts val="1600"/>
              <a:buNone/>
              <a:defRPr sz="1600">
                <a:solidFill>
                  <a:schemeClr val="accent2"/>
                </a:solidFill>
              </a:defRPr>
            </a:lvl9pPr>
          </a:lstStyle>
          <a:p>
            <a:endParaRPr/>
          </a:p>
        </p:txBody>
      </p:sp>
      <p:sp>
        <p:nvSpPr>
          <p:cNvPr id="49" name="Google Shape;49;p9"/>
          <p:cNvSpPr txBox="1">
            <a:spLocks noGrp="1"/>
          </p:cNvSpPr>
          <p:nvPr>
            <p:ph type="body" idx="2"/>
          </p:nvPr>
        </p:nvSpPr>
        <p:spPr>
          <a:xfrm>
            <a:off x="4879025" y="500925"/>
            <a:ext cx="3954000" cy="4111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50" name="Google Shape;5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1"/>
        <p:cNvGrpSpPr/>
        <p:nvPr/>
      </p:nvGrpSpPr>
      <p:grpSpPr>
        <a:xfrm>
          <a:off x="0" y="0"/>
          <a:ext cx="0" cy="0"/>
          <a:chOff x="0" y="0"/>
          <a:chExt cx="0" cy="0"/>
        </a:xfrm>
      </p:grpSpPr>
      <p:sp>
        <p:nvSpPr>
          <p:cNvPr id="52" name="Google Shape;52;p10"/>
          <p:cNvSpPr/>
          <p:nvPr/>
        </p:nvSpPr>
        <p:spPr>
          <a:xfrm>
            <a:off x="0" y="4369000"/>
            <a:ext cx="9144000" cy="774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10"/>
          <p:cNvSpPr txBox="1">
            <a:spLocks noGrp="1"/>
          </p:cNvSpPr>
          <p:nvPr>
            <p:ph type="body" idx="1"/>
          </p:nvPr>
        </p:nvSpPr>
        <p:spPr>
          <a:xfrm>
            <a:off x="311700" y="4521400"/>
            <a:ext cx="7979400" cy="4605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Clr>
                <a:schemeClr val="lt1"/>
              </a:buClr>
              <a:buSzPts val="1300"/>
              <a:buFont typeface="Merriweather"/>
              <a:buNone/>
              <a:defRPr>
                <a:solidFill>
                  <a:schemeClr val="lt1"/>
                </a:solidFill>
                <a:latin typeface="Merriweather"/>
                <a:ea typeface="Merriweather"/>
                <a:cs typeface="Merriweather"/>
                <a:sym typeface="Merriweather"/>
              </a:defRPr>
            </a:lvl1pPr>
          </a:lstStyle>
          <a:p>
            <a:endParaRPr/>
          </a:p>
        </p:txBody>
      </p:sp>
      <p:sp>
        <p:nvSpPr>
          <p:cNvPr id="54" name="Google Shape;54;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9"/>
        <p:cNvGrpSpPr/>
        <p:nvPr/>
      </p:nvGrpSpPr>
      <p:grpSpPr>
        <a:xfrm>
          <a:off x="0" y="0"/>
          <a:ext cx="0" cy="0"/>
          <a:chOff x="0" y="0"/>
          <a:chExt cx="0" cy="0"/>
        </a:xfrm>
      </p:grpSpPr>
      <p:sp>
        <p:nvSpPr>
          <p:cNvPr id="60" name="Google Shape;60;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paradigm">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1pPr>
            <a:lvl2pPr lvl="1">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2pPr>
            <a:lvl3pPr lvl="2">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3pPr>
            <a:lvl4pPr lvl="3">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4pPr>
            <a:lvl5pPr lvl="4">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5pPr>
            <a:lvl6pPr lvl="5">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6pPr>
            <a:lvl7pPr lvl="6">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7pPr>
            <a:lvl8pPr lvl="7">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8pPr>
            <a:lvl9pPr lvl="8">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1150">
              <a:lnSpc>
                <a:spcPct val="115000"/>
              </a:lnSpc>
              <a:spcBef>
                <a:spcPts val="0"/>
              </a:spcBef>
              <a:spcAft>
                <a:spcPts val="0"/>
              </a:spcAft>
              <a:buClr>
                <a:schemeClr val="dk2"/>
              </a:buClr>
              <a:buSzPts val="1300"/>
              <a:buFont typeface="Roboto"/>
              <a:buChar char="●"/>
              <a:defRPr sz="1300">
                <a:solidFill>
                  <a:schemeClr val="dk2"/>
                </a:solidFill>
                <a:latin typeface="Roboto"/>
                <a:ea typeface="Roboto"/>
                <a:cs typeface="Roboto"/>
                <a:sym typeface="Roboto"/>
              </a:defRPr>
            </a:lvl1pPr>
            <a:lvl2pPr marL="914400" lvl="1" indent="-29845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2pPr>
            <a:lvl3pPr marL="1371600" lvl="2" indent="-29845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3pPr>
            <a:lvl4pPr marL="1828800" lvl="3" indent="-29845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4pPr>
            <a:lvl5pPr marL="2286000" lvl="4" indent="-29845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5pPr>
            <a:lvl6pPr marL="2743200" lvl="5" indent="-29845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6pPr>
            <a:lvl7pPr marL="3200400" lvl="6" indent="-29845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7pPr>
            <a:lvl8pPr marL="3657600" lvl="7" indent="-29845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8pPr>
            <a:lvl9pPr marL="4114800" lvl="8" indent="-298450">
              <a:lnSpc>
                <a:spcPct val="115000"/>
              </a:lnSpc>
              <a:spcBef>
                <a:spcPts val="1600"/>
              </a:spcBef>
              <a:spcAft>
                <a:spcPts val="1600"/>
              </a:spcAft>
              <a:buClr>
                <a:schemeClr val="dk2"/>
              </a:buClr>
              <a:buSzPts val="1100"/>
              <a:buFont typeface="Roboto"/>
              <a:buChar char="■"/>
              <a:defRPr sz="1100">
                <a:solidFill>
                  <a:schemeClr val="dk2"/>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latin typeface="Roboto"/>
                <a:ea typeface="Roboto"/>
                <a:cs typeface="Roboto"/>
                <a:sym typeface="Roboto"/>
              </a:defRPr>
            </a:lvl1pPr>
            <a:lvl2pPr lvl="1" algn="r">
              <a:buNone/>
              <a:defRPr sz="1000">
                <a:solidFill>
                  <a:schemeClr val="dk2"/>
                </a:solidFill>
                <a:latin typeface="Roboto"/>
                <a:ea typeface="Roboto"/>
                <a:cs typeface="Roboto"/>
                <a:sym typeface="Roboto"/>
              </a:defRPr>
            </a:lvl2pPr>
            <a:lvl3pPr lvl="2" algn="r">
              <a:buNone/>
              <a:defRPr sz="1000">
                <a:solidFill>
                  <a:schemeClr val="dk2"/>
                </a:solidFill>
                <a:latin typeface="Roboto"/>
                <a:ea typeface="Roboto"/>
                <a:cs typeface="Roboto"/>
                <a:sym typeface="Roboto"/>
              </a:defRPr>
            </a:lvl3pPr>
            <a:lvl4pPr lvl="3" algn="r">
              <a:buNone/>
              <a:defRPr sz="1000">
                <a:solidFill>
                  <a:schemeClr val="dk2"/>
                </a:solidFill>
                <a:latin typeface="Roboto"/>
                <a:ea typeface="Roboto"/>
                <a:cs typeface="Roboto"/>
                <a:sym typeface="Roboto"/>
              </a:defRPr>
            </a:lvl4pPr>
            <a:lvl5pPr lvl="4" algn="r">
              <a:buNone/>
              <a:defRPr sz="1000">
                <a:solidFill>
                  <a:schemeClr val="dk2"/>
                </a:solidFill>
                <a:latin typeface="Roboto"/>
                <a:ea typeface="Roboto"/>
                <a:cs typeface="Roboto"/>
                <a:sym typeface="Roboto"/>
              </a:defRPr>
            </a:lvl5pPr>
            <a:lvl6pPr lvl="5" algn="r">
              <a:buNone/>
              <a:defRPr sz="1000">
                <a:solidFill>
                  <a:schemeClr val="dk2"/>
                </a:solidFill>
                <a:latin typeface="Roboto"/>
                <a:ea typeface="Roboto"/>
                <a:cs typeface="Roboto"/>
                <a:sym typeface="Roboto"/>
              </a:defRPr>
            </a:lvl6pPr>
            <a:lvl7pPr lvl="6" algn="r">
              <a:buNone/>
              <a:defRPr sz="1000">
                <a:solidFill>
                  <a:schemeClr val="dk2"/>
                </a:solidFill>
                <a:latin typeface="Roboto"/>
                <a:ea typeface="Roboto"/>
                <a:cs typeface="Roboto"/>
                <a:sym typeface="Roboto"/>
              </a:defRPr>
            </a:lvl7pPr>
            <a:lvl8pPr lvl="7" algn="r">
              <a:buNone/>
              <a:defRPr sz="1000">
                <a:solidFill>
                  <a:schemeClr val="dk2"/>
                </a:solidFill>
                <a:latin typeface="Roboto"/>
                <a:ea typeface="Roboto"/>
                <a:cs typeface="Roboto"/>
                <a:sym typeface="Roboto"/>
              </a:defRPr>
            </a:lvl8pPr>
            <a:lvl9pPr lvl="8" algn="r">
              <a:buNone/>
              <a:defRPr sz="1000">
                <a:solidFill>
                  <a:schemeClr val="dk2"/>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pic>
        <p:nvPicPr>
          <p:cNvPr id="9" name="Google Shape;9;p1"/>
          <p:cNvPicPr preferRelativeResize="0"/>
          <p:nvPr/>
        </p:nvPicPr>
        <p:blipFill>
          <a:blip r:embed="rId11">
            <a:alphaModFix/>
          </a:blip>
          <a:stretch>
            <a:fillRect/>
          </a:stretch>
        </p:blipFill>
        <p:spPr>
          <a:xfrm>
            <a:off x="8333250" y="69050"/>
            <a:ext cx="738300" cy="73830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5" r:id="rId7"/>
    <p:sldLayoutId id="2147483656" r:id="rId8"/>
    <p:sldLayoutId id="2147483658"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18.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35.jpeg"/></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2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44.png"/></Relationships>
</file>

<file path=ppt/slides/_rels/slide2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46.png"/></Relationships>
</file>

<file path=ppt/slides/_rels/slide2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48.png"/></Relationships>
</file>

<file path=ppt/slides/_rels/slide24.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2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60.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61.png"/><Relationship Id="rId1" Type="http://schemas.openxmlformats.org/officeDocument/2006/relationships/slideLayout" Target="../slideLayouts/slideLayout7.xml"/><Relationship Id="rId4" Type="http://schemas.openxmlformats.org/officeDocument/2006/relationships/image" Target="../media/image60.png"/></Relationships>
</file>

<file path=ppt/slides/_rels/slide3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62.png"/></Relationships>
</file>

<file path=ppt/slides/_rels/slide3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7.xml"/><Relationship Id="rId4" Type="http://schemas.openxmlformats.org/officeDocument/2006/relationships/image" Target="../media/image66.png"/></Relationships>
</file>

<file path=ppt/slides/_rels/slide35.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67.png"/><Relationship Id="rId7" Type="http://schemas.openxmlformats.org/officeDocument/2006/relationships/diagramQuickStyle" Target="../diagrams/quickStyle1.xml"/><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68.png"/><Relationship Id="rId9" Type="http://schemas.microsoft.com/office/2007/relationships/diagramDrawing" Target="../diagrams/drawing1.xml"/></Relationships>
</file>

<file path=ppt/slides/_rels/slide3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6.xml"/><Relationship Id="rId1" Type="http://schemas.openxmlformats.org/officeDocument/2006/relationships/slideLayout" Target="../slideLayouts/slideLayout7.xml"/><Relationship Id="rId5" Type="http://schemas.openxmlformats.org/officeDocument/2006/relationships/image" Target="../media/image69.png"/><Relationship Id="rId4" Type="http://schemas.openxmlformats.org/officeDocument/2006/relationships/image" Target="../media/image68.png"/></Relationships>
</file>

<file path=ppt/slides/_rels/slide3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7.xml"/><Relationship Id="rId4" Type="http://schemas.openxmlformats.org/officeDocument/2006/relationships/image" Target="../media/image75.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8.xml"/><Relationship Id="rId1" Type="http://schemas.openxmlformats.org/officeDocument/2006/relationships/slideLayout" Target="../slideLayouts/slideLayout7.xml"/><Relationship Id="rId6" Type="http://schemas.openxmlformats.org/officeDocument/2006/relationships/image" Target="../media/image75.png"/><Relationship Id="rId5" Type="http://schemas.openxmlformats.org/officeDocument/2006/relationships/image" Target="../media/image77.png"/><Relationship Id="rId4" Type="http://schemas.openxmlformats.org/officeDocument/2006/relationships/image" Target="../media/image73.png"/></Relationships>
</file>

<file path=ppt/slides/_rels/slide4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7.xml"/><Relationship Id="rId4" Type="http://schemas.openxmlformats.org/officeDocument/2006/relationships/image" Target="../media/image75.png"/></Relationships>
</file>

<file path=ppt/slides/_rels/slide4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9.xml"/><Relationship Id="rId1" Type="http://schemas.openxmlformats.org/officeDocument/2006/relationships/slideLayout" Target="../slideLayouts/slideLayout7.xml"/><Relationship Id="rId6" Type="http://schemas.openxmlformats.org/officeDocument/2006/relationships/image" Target="../media/image75.png"/><Relationship Id="rId5" Type="http://schemas.openxmlformats.org/officeDocument/2006/relationships/image" Target="../media/image81.png"/><Relationship Id="rId4" Type="http://schemas.openxmlformats.org/officeDocument/2006/relationships/image" Target="../media/image80.png"/></Relationships>
</file>

<file path=ppt/slides/_rels/slide4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jpeg"/><Relationship Id="rId1" Type="http://schemas.openxmlformats.org/officeDocument/2006/relationships/slideLayout" Target="../slideLayouts/slideLayout7.xml"/><Relationship Id="rId4" Type="http://schemas.openxmlformats.org/officeDocument/2006/relationships/image" Target="../media/image84.png"/></Relationships>
</file>

<file path=ppt/slides/_rels/slide4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86.png"/></Relationships>
</file>

<file path=ppt/slides/_rels/slide4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7.xml"/><Relationship Id="rId4" Type="http://schemas.openxmlformats.org/officeDocument/2006/relationships/image" Target="../media/image89.png"/></Relationships>
</file>

<file path=ppt/slides/_rels/slide46.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image" Target="../media/image94.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7.xml"/><Relationship Id="rId4" Type="http://schemas.openxmlformats.org/officeDocument/2006/relationships/image" Target="../media/image97.png"/></Relationships>
</file>

<file path=ppt/slides/_rels/slide51.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openxmlformats.org/officeDocument/2006/relationships/image" Target="../media/image101.png"/></Relationships>
</file>

<file path=ppt/slides/_rels/slide53.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hyperlink" Target="https://developer.mozilla.org/en-US/docs/Web/HTTP/Status"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3"/>
          <p:cNvSpPr txBox="1">
            <a:spLocks noGrp="1"/>
          </p:cNvSpPr>
          <p:nvPr>
            <p:ph type="ctrTitle"/>
          </p:nvPr>
        </p:nvSpPr>
        <p:spPr>
          <a:xfrm>
            <a:off x="311700" y="539725"/>
            <a:ext cx="8520600" cy="1282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Web Development Nanodegree</a:t>
            </a:r>
            <a:endParaRPr/>
          </a:p>
        </p:txBody>
      </p:sp>
      <p:sp>
        <p:nvSpPr>
          <p:cNvPr id="66" name="Google Shape;66;p13"/>
          <p:cNvSpPr txBox="1">
            <a:spLocks noGrp="1"/>
          </p:cNvSpPr>
          <p:nvPr>
            <p:ph type="subTitle" idx="1"/>
          </p:nvPr>
        </p:nvSpPr>
        <p:spPr>
          <a:xfrm>
            <a:off x="311700" y="1878560"/>
            <a:ext cx="4242600" cy="73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Session four</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n" sz="1200" dirty="0"/>
              <a:t>Conducted by: </a:t>
            </a:r>
            <a:r>
              <a:rPr lang="en" sz="1200" dirty="0" smtClean="0"/>
              <a:t>Hamza</a:t>
            </a:r>
            <a:endParaRPr sz="1200" dirty="0"/>
          </a:p>
        </p:txBody>
      </p:sp>
      <p:pic>
        <p:nvPicPr>
          <p:cNvPr id="67" name="Google Shape;67;p13"/>
          <p:cNvPicPr preferRelativeResize="0"/>
          <p:nvPr/>
        </p:nvPicPr>
        <p:blipFill>
          <a:blip r:embed="rId3">
            <a:alphaModFix/>
          </a:blip>
          <a:stretch>
            <a:fillRect/>
          </a:stretch>
        </p:blipFill>
        <p:spPr>
          <a:xfrm>
            <a:off x="8242525" y="141625"/>
            <a:ext cx="738300" cy="738300"/>
          </a:xfrm>
          <a:prstGeom prst="rect">
            <a:avLst/>
          </a:prstGeom>
          <a:noFill/>
          <a:ln>
            <a:noFill/>
          </a:ln>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24"/>
          <p:cNvSpPr txBox="1">
            <a:spLocks noGrp="1"/>
          </p:cNvSpPr>
          <p:nvPr>
            <p:ph type="title"/>
          </p:nvPr>
        </p:nvSpPr>
        <p:spPr>
          <a:xfrm>
            <a:off x="311300" y="500925"/>
            <a:ext cx="3704400" cy="204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dirty="0">
                <a:solidFill>
                  <a:srgbClr val="47B3E4"/>
                </a:solidFill>
                <a:latin typeface="Roboto"/>
                <a:ea typeface="Roboto"/>
                <a:cs typeface="Roboto"/>
                <a:sym typeface="Roboto"/>
              </a:rPr>
              <a:t>HTTP is</a:t>
            </a:r>
            <a:r>
              <a:rPr lang="en" sz="1600" dirty="0" smtClean="0">
                <a:solidFill>
                  <a:srgbClr val="47B3E4"/>
                </a:solidFill>
                <a:latin typeface="Roboto"/>
                <a:ea typeface="Roboto"/>
                <a:cs typeface="Roboto"/>
                <a:sym typeface="Roboto"/>
              </a:rPr>
              <a:t>:</a:t>
            </a:r>
            <a:br>
              <a:rPr lang="en" sz="1600" dirty="0" smtClean="0">
                <a:solidFill>
                  <a:srgbClr val="47B3E4"/>
                </a:solidFill>
                <a:latin typeface="Roboto"/>
                <a:ea typeface="Roboto"/>
                <a:cs typeface="Roboto"/>
                <a:sym typeface="Roboto"/>
              </a:rPr>
            </a:br>
            <a:endParaRPr sz="1600" dirty="0">
              <a:solidFill>
                <a:srgbClr val="47B3E4"/>
              </a:solidFill>
              <a:latin typeface="Roboto"/>
              <a:ea typeface="Roboto"/>
              <a:cs typeface="Roboto"/>
              <a:sym typeface="Roboto"/>
            </a:endParaRPr>
          </a:p>
          <a:p>
            <a:pPr marL="457200" lvl="0" indent="-330200" algn="l" rtl="0">
              <a:spcBef>
                <a:spcPts val="0"/>
              </a:spcBef>
              <a:spcAft>
                <a:spcPts val="0"/>
              </a:spcAft>
              <a:buClr>
                <a:schemeClr val="lt1"/>
              </a:buClr>
              <a:buSzPts val="1600"/>
              <a:buFont typeface="Roboto"/>
              <a:buChar char="-"/>
            </a:pPr>
            <a:r>
              <a:rPr lang="en" sz="1600" dirty="0" smtClean="0">
                <a:latin typeface="Roboto"/>
                <a:ea typeface="Roboto"/>
                <a:cs typeface="Roboto"/>
                <a:sym typeface="Roboto"/>
              </a:rPr>
              <a:t>Stateless</a:t>
            </a:r>
            <a:endParaRPr sz="1600" dirty="0">
              <a:latin typeface="Roboto"/>
              <a:ea typeface="Roboto"/>
              <a:cs typeface="Roboto"/>
              <a:sym typeface="Roboto"/>
            </a:endParaRPr>
          </a:p>
          <a:p>
            <a:pPr marL="457200" lvl="0" indent="-330200" algn="l" rtl="0">
              <a:spcBef>
                <a:spcPts val="0"/>
              </a:spcBef>
              <a:spcAft>
                <a:spcPts val="0"/>
              </a:spcAft>
              <a:buClr>
                <a:schemeClr val="lt1"/>
              </a:buClr>
              <a:buSzPts val="1600"/>
              <a:buFont typeface="Roboto"/>
              <a:buChar char="-"/>
            </a:pPr>
            <a:r>
              <a:rPr lang="en" sz="1600" dirty="0">
                <a:solidFill>
                  <a:srgbClr val="47B3E4"/>
                </a:solidFill>
                <a:latin typeface="Roboto"/>
                <a:ea typeface="Roboto"/>
                <a:cs typeface="Roboto"/>
                <a:sym typeface="Roboto"/>
              </a:rPr>
              <a:t>NOT</a:t>
            </a:r>
            <a:r>
              <a:rPr lang="en" sz="1600" dirty="0">
                <a:latin typeface="Roboto"/>
                <a:ea typeface="Roboto"/>
                <a:cs typeface="Roboto"/>
                <a:sym typeface="Roboto"/>
              </a:rPr>
              <a:t> </a:t>
            </a:r>
            <a:r>
              <a:rPr lang="en" sz="1600" dirty="0" smtClean="0">
                <a:latin typeface="Roboto"/>
                <a:ea typeface="Roboto"/>
                <a:cs typeface="Roboto"/>
                <a:sym typeface="Roboto"/>
              </a:rPr>
              <a:t>Sessionless</a:t>
            </a:r>
            <a:br>
              <a:rPr lang="en" sz="1600" dirty="0" smtClean="0">
                <a:latin typeface="Roboto"/>
                <a:ea typeface="Roboto"/>
                <a:cs typeface="Roboto"/>
                <a:sym typeface="Roboto"/>
              </a:rPr>
            </a:br>
            <a:r>
              <a:rPr lang="en" sz="1600" dirty="0">
                <a:latin typeface="Roboto"/>
                <a:ea typeface="Roboto"/>
                <a:cs typeface="Roboto"/>
                <a:sym typeface="Roboto"/>
              </a:rPr>
              <a:t/>
            </a:r>
            <a:br>
              <a:rPr lang="en" sz="1600" dirty="0">
                <a:latin typeface="Roboto"/>
                <a:ea typeface="Roboto"/>
                <a:cs typeface="Roboto"/>
                <a:sym typeface="Roboto"/>
              </a:rPr>
            </a:br>
            <a:r>
              <a:rPr lang="en" sz="1600" dirty="0" smtClean="0">
                <a:latin typeface="Roboto"/>
                <a:ea typeface="Roboto"/>
                <a:cs typeface="Roboto"/>
                <a:sym typeface="Roboto"/>
              </a:rPr>
              <a:t/>
            </a:r>
            <a:br>
              <a:rPr lang="en" sz="1600" dirty="0" smtClean="0">
                <a:latin typeface="Roboto"/>
                <a:ea typeface="Roboto"/>
                <a:cs typeface="Roboto"/>
                <a:sym typeface="Roboto"/>
              </a:rPr>
            </a:br>
            <a:endParaRPr dirty="0"/>
          </a:p>
        </p:txBody>
      </p:sp>
      <p:sp>
        <p:nvSpPr>
          <p:cNvPr id="155" name="Google Shape;155;p24"/>
          <p:cNvSpPr txBox="1">
            <a:spLocks noGrp="1"/>
          </p:cNvSpPr>
          <p:nvPr>
            <p:ph type="body" idx="2"/>
          </p:nvPr>
        </p:nvSpPr>
        <p:spPr>
          <a:xfrm>
            <a:off x="4879025" y="500925"/>
            <a:ext cx="3954000" cy="4111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156" name="Google Shape;156;p24"/>
          <p:cNvPicPr preferRelativeResize="0"/>
          <p:nvPr/>
        </p:nvPicPr>
        <p:blipFill>
          <a:blip r:embed="rId3">
            <a:alphaModFix/>
          </a:blip>
          <a:stretch>
            <a:fillRect/>
          </a:stretch>
        </p:blipFill>
        <p:spPr>
          <a:xfrm>
            <a:off x="4879013" y="500913"/>
            <a:ext cx="2809875" cy="1628775"/>
          </a:xfrm>
          <a:prstGeom prst="rect">
            <a:avLst/>
          </a:prstGeom>
          <a:noFill/>
          <a:ln>
            <a:noFill/>
          </a:ln>
        </p:spPr>
      </p:pic>
      <p:pic>
        <p:nvPicPr>
          <p:cNvPr id="157" name="Google Shape;157;p24"/>
          <p:cNvPicPr preferRelativeResize="0"/>
          <p:nvPr/>
        </p:nvPicPr>
        <p:blipFill>
          <a:blip r:embed="rId4">
            <a:alphaModFix/>
          </a:blip>
          <a:stretch>
            <a:fillRect/>
          </a:stretch>
        </p:blipFill>
        <p:spPr>
          <a:xfrm>
            <a:off x="7239000" y="2188275"/>
            <a:ext cx="1905000" cy="1285275"/>
          </a:xfrm>
          <a:prstGeom prst="rect">
            <a:avLst/>
          </a:prstGeom>
          <a:noFill/>
          <a:ln>
            <a:noFill/>
          </a:ln>
        </p:spPr>
      </p:pic>
      <p:pic>
        <p:nvPicPr>
          <p:cNvPr id="158" name="Google Shape;158;p24"/>
          <p:cNvPicPr preferRelativeResize="0"/>
          <p:nvPr/>
        </p:nvPicPr>
        <p:blipFill>
          <a:blip r:embed="rId5">
            <a:alphaModFix/>
          </a:blip>
          <a:stretch>
            <a:fillRect/>
          </a:stretch>
        </p:blipFill>
        <p:spPr>
          <a:xfrm>
            <a:off x="5040750" y="2188275"/>
            <a:ext cx="1285275" cy="1285275"/>
          </a:xfrm>
          <a:prstGeom prst="rect">
            <a:avLst/>
          </a:prstGeom>
          <a:noFill/>
          <a:ln>
            <a:noFill/>
          </a:ln>
        </p:spPr>
      </p:pic>
      <p:pic>
        <p:nvPicPr>
          <p:cNvPr id="159" name="Google Shape;159;p24"/>
          <p:cNvPicPr preferRelativeResize="0"/>
          <p:nvPr/>
        </p:nvPicPr>
        <p:blipFill>
          <a:blip r:embed="rId6">
            <a:alphaModFix/>
          </a:blip>
          <a:stretch>
            <a:fillRect/>
          </a:stretch>
        </p:blipFill>
        <p:spPr>
          <a:xfrm>
            <a:off x="4756614" y="3645000"/>
            <a:ext cx="2287484" cy="1285275"/>
          </a:xfrm>
          <a:prstGeom prst="rect">
            <a:avLst/>
          </a:prstGeom>
          <a:noFill/>
          <a:ln>
            <a:noFill/>
          </a:ln>
        </p:spPr>
      </p:pic>
      <p:pic>
        <p:nvPicPr>
          <p:cNvPr id="160" name="Google Shape;160;p24"/>
          <p:cNvPicPr preferRelativeResize="0"/>
          <p:nvPr/>
        </p:nvPicPr>
        <p:blipFill>
          <a:blip r:embed="rId7">
            <a:alphaModFix/>
          </a:blip>
          <a:stretch>
            <a:fillRect/>
          </a:stretch>
        </p:blipFill>
        <p:spPr>
          <a:xfrm>
            <a:off x="7444573" y="3593410"/>
            <a:ext cx="1388450" cy="1388450"/>
          </a:xfrm>
          <a:prstGeom prst="rect">
            <a:avLst/>
          </a:prstGeom>
          <a:noFill/>
          <a:ln>
            <a:noFill/>
          </a:ln>
        </p:spPr>
      </p:pic>
      <p:sp>
        <p:nvSpPr>
          <p:cNvPr id="161" name="Google Shape;161;p24"/>
          <p:cNvSpPr txBox="1"/>
          <p:nvPr/>
        </p:nvSpPr>
        <p:spPr>
          <a:xfrm>
            <a:off x="6405875" y="3505100"/>
            <a:ext cx="1719000" cy="295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latin typeface="Roboto"/>
                <a:ea typeface="Roboto"/>
                <a:cs typeface="Roboto"/>
                <a:sym typeface="Roboto"/>
              </a:rPr>
              <a:t>Must vs can</a:t>
            </a:r>
            <a:endParaRPr sz="1800" b="1">
              <a:latin typeface="Roboto"/>
              <a:ea typeface="Roboto"/>
              <a:cs typeface="Roboto"/>
              <a:sym typeface="Roboto"/>
            </a:endParaRPr>
          </a:p>
        </p:txBody>
      </p:sp>
    </p:spTree>
    <p:extLst>
      <p:ext uri="{BB962C8B-B14F-4D97-AF65-F5344CB8AC3E}">
        <p14:creationId xmlns:p14="http://schemas.microsoft.com/office/powerpoint/2010/main" val="124175032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22"/>
          <p:cNvSpPr txBox="1">
            <a:spLocks noGrp="1"/>
          </p:cNvSpPr>
          <p:nvPr>
            <p:ph type="title"/>
          </p:nvPr>
        </p:nvSpPr>
        <p:spPr>
          <a:xfrm>
            <a:off x="311300" y="500925"/>
            <a:ext cx="3704400" cy="204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HTTP requests</a:t>
            </a:r>
            <a:endParaRPr/>
          </a:p>
        </p:txBody>
      </p:sp>
      <p:sp>
        <p:nvSpPr>
          <p:cNvPr id="138" name="Google Shape;138;p22"/>
          <p:cNvSpPr txBox="1">
            <a:spLocks noGrp="1"/>
          </p:cNvSpPr>
          <p:nvPr>
            <p:ph type="body" idx="2"/>
          </p:nvPr>
        </p:nvSpPr>
        <p:spPr>
          <a:xfrm>
            <a:off x="4879025" y="500925"/>
            <a:ext cx="3954000" cy="4111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139" name="Google Shape;139;p22"/>
          <p:cNvPicPr preferRelativeResize="0"/>
          <p:nvPr/>
        </p:nvPicPr>
        <p:blipFill>
          <a:blip r:embed="rId3">
            <a:alphaModFix/>
          </a:blip>
          <a:stretch>
            <a:fillRect/>
          </a:stretch>
        </p:blipFill>
        <p:spPr>
          <a:xfrm>
            <a:off x="4015700" y="0"/>
            <a:ext cx="4223150" cy="5143500"/>
          </a:xfrm>
          <a:prstGeom prst="rect">
            <a:avLst/>
          </a:prstGeom>
          <a:noFill/>
          <a:ln>
            <a:noFill/>
          </a:ln>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Subtitle 2"/>
          <p:cNvSpPr>
            <a:spLocks noGrp="1"/>
          </p:cNvSpPr>
          <p:nvPr>
            <p:ph type="subTitle" idx="1"/>
          </p:nvPr>
        </p:nvSpPr>
        <p:spPr/>
        <p:txBody>
          <a:bodyPr/>
          <a:lstStyle/>
          <a:p>
            <a:endParaRPr lang="en-US"/>
          </a:p>
        </p:txBody>
      </p:sp>
      <p:sp>
        <p:nvSpPr>
          <p:cNvPr id="4" name="Text Placeholder 3"/>
          <p:cNvSpPr>
            <a:spLocks noGrp="1"/>
          </p:cNvSpPr>
          <p:nvPr>
            <p:ph type="body" idx="2"/>
          </p:nvPr>
        </p:nvSpPr>
        <p:spPr/>
        <p:txBody>
          <a:bodyPr/>
          <a:lstStyle/>
          <a:p>
            <a:endParaRPr lang="en-US"/>
          </a:p>
        </p:txBody>
      </p:sp>
      <p:pic>
        <p:nvPicPr>
          <p:cNvPr id="5" name="Picture 4"/>
          <p:cNvPicPr>
            <a:picLocks noChangeAspect="1"/>
          </p:cNvPicPr>
          <p:nvPr/>
        </p:nvPicPr>
        <p:blipFill>
          <a:blip r:embed="rId2"/>
          <a:stretch>
            <a:fillRect/>
          </a:stretch>
        </p:blipFill>
        <p:spPr>
          <a:xfrm>
            <a:off x="786274" y="1302576"/>
            <a:ext cx="3229426" cy="2495898"/>
          </a:xfrm>
          <a:prstGeom prst="rect">
            <a:avLst/>
          </a:prstGeom>
        </p:spPr>
      </p:pic>
      <p:pic>
        <p:nvPicPr>
          <p:cNvPr id="6" name="Picture 5"/>
          <p:cNvPicPr>
            <a:picLocks noChangeAspect="1"/>
          </p:cNvPicPr>
          <p:nvPr/>
        </p:nvPicPr>
        <p:blipFill>
          <a:blip r:embed="rId3"/>
          <a:stretch>
            <a:fillRect/>
          </a:stretch>
        </p:blipFill>
        <p:spPr>
          <a:xfrm>
            <a:off x="5573966" y="1302576"/>
            <a:ext cx="2991267" cy="2495898"/>
          </a:xfrm>
          <a:prstGeom prst="rect">
            <a:avLst/>
          </a:prstGeom>
        </p:spPr>
      </p:pic>
    </p:spTree>
    <p:extLst>
      <p:ext uri="{BB962C8B-B14F-4D97-AF65-F5344CB8AC3E}">
        <p14:creationId xmlns:p14="http://schemas.microsoft.com/office/powerpoint/2010/main" val="428174014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https://httpstatusdogs.com/ </a:t>
            </a:r>
            <a:br>
              <a:rPr lang="en-US" dirty="0"/>
            </a:br>
            <a:endParaRPr lang="en-US" dirty="0"/>
          </a:p>
        </p:txBody>
      </p:sp>
      <p:sp>
        <p:nvSpPr>
          <p:cNvPr id="3" name="Subtitle 2"/>
          <p:cNvSpPr>
            <a:spLocks noGrp="1"/>
          </p:cNvSpPr>
          <p:nvPr>
            <p:ph type="subTitle" idx="1"/>
          </p:nvPr>
        </p:nvSpPr>
        <p:spPr/>
        <p:txBody>
          <a:bodyPr/>
          <a:lstStyle/>
          <a:p>
            <a:r>
              <a:rPr lang="en-US" dirty="0" smtClean="0"/>
              <a:t>When can we encounter this? </a:t>
            </a:r>
            <a:endParaRPr lang="en-US" dirty="0"/>
          </a:p>
          <a:p>
            <a:endParaRPr lang="en-US" dirty="0"/>
          </a:p>
        </p:txBody>
      </p:sp>
      <p:sp>
        <p:nvSpPr>
          <p:cNvPr id="4" name="Text Placeholder 3"/>
          <p:cNvSpPr>
            <a:spLocks noGrp="1"/>
          </p:cNvSpPr>
          <p:nvPr>
            <p:ph type="body" idx="2"/>
          </p:nvPr>
        </p:nvSpPr>
        <p:spPr/>
        <p:txBody>
          <a:bodyPr/>
          <a:lstStyle/>
          <a:p>
            <a:endParaRPr lang="en-US" dirty="0"/>
          </a:p>
        </p:txBody>
      </p:sp>
      <p:pic>
        <p:nvPicPr>
          <p:cNvPr id="5" name="Picture 4"/>
          <p:cNvPicPr>
            <a:picLocks noChangeAspect="1"/>
          </p:cNvPicPr>
          <p:nvPr/>
        </p:nvPicPr>
        <p:blipFill>
          <a:blip r:embed="rId3"/>
          <a:stretch>
            <a:fillRect/>
          </a:stretch>
        </p:blipFill>
        <p:spPr>
          <a:xfrm>
            <a:off x="3931442" y="1533236"/>
            <a:ext cx="2924583" cy="2238687"/>
          </a:xfrm>
          <a:prstGeom prst="rect">
            <a:avLst/>
          </a:prstGeom>
        </p:spPr>
      </p:pic>
    </p:spTree>
    <p:extLst>
      <p:ext uri="{BB962C8B-B14F-4D97-AF65-F5344CB8AC3E}">
        <p14:creationId xmlns:p14="http://schemas.microsoft.com/office/powerpoint/2010/main" val="20649206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27"/>
          <p:cNvSpPr txBox="1">
            <a:spLocks noGrp="1"/>
          </p:cNvSpPr>
          <p:nvPr>
            <p:ph type="title"/>
          </p:nvPr>
        </p:nvSpPr>
        <p:spPr>
          <a:xfrm>
            <a:off x="311300" y="500925"/>
            <a:ext cx="3704400" cy="204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Errors</a:t>
            </a:r>
            <a:endParaRPr/>
          </a:p>
        </p:txBody>
      </p:sp>
      <p:sp>
        <p:nvSpPr>
          <p:cNvPr id="183" name="Google Shape;183;p27"/>
          <p:cNvSpPr txBox="1">
            <a:spLocks noGrp="1"/>
          </p:cNvSpPr>
          <p:nvPr>
            <p:ph type="subTitle" idx="1"/>
          </p:nvPr>
        </p:nvSpPr>
        <p:spPr>
          <a:xfrm>
            <a:off x="304800" y="2626725"/>
            <a:ext cx="3704400" cy="92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4" name="Google Shape;184;p27"/>
          <p:cNvSpPr txBox="1">
            <a:spLocks noGrp="1"/>
          </p:cNvSpPr>
          <p:nvPr>
            <p:ph type="body" idx="2"/>
          </p:nvPr>
        </p:nvSpPr>
        <p:spPr>
          <a:xfrm>
            <a:off x="4879025" y="500925"/>
            <a:ext cx="3954000" cy="4111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185" name="Google Shape;185;p27"/>
          <p:cNvPicPr preferRelativeResize="0"/>
          <p:nvPr/>
        </p:nvPicPr>
        <p:blipFill>
          <a:blip r:embed="rId3">
            <a:alphaModFix/>
          </a:blip>
          <a:stretch>
            <a:fillRect/>
          </a:stretch>
        </p:blipFill>
        <p:spPr>
          <a:xfrm>
            <a:off x="3321424" y="309282"/>
            <a:ext cx="4790802" cy="4834218"/>
          </a:xfrm>
          <a:prstGeom prst="rect">
            <a:avLst/>
          </a:prstGeom>
          <a:noFill/>
          <a:ln>
            <a:noFill/>
          </a:ln>
        </p:spPr>
      </p:pic>
    </p:spTree>
    <p:extLst>
      <p:ext uri="{BB962C8B-B14F-4D97-AF65-F5344CB8AC3E}">
        <p14:creationId xmlns:p14="http://schemas.microsoft.com/office/powerpoint/2010/main" val="375756408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32"/>
          <p:cNvSpPr txBox="1">
            <a:spLocks noGrp="1"/>
          </p:cNvSpPr>
          <p:nvPr>
            <p:ph type="title"/>
          </p:nvPr>
        </p:nvSpPr>
        <p:spPr>
          <a:xfrm>
            <a:off x="311300" y="500925"/>
            <a:ext cx="3704400" cy="204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Testing</a:t>
            </a:r>
            <a:endParaRPr/>
          </a:p>
        </p:txBody>
      </p:sp>
      <p:sp>
        <p:nvSpPr>
          <p:cNvPr id="223" name="Google Shape;223;p32"/>
          <p:cNvSpPr txBox="1">
            <a:spLocks noGrp="1"/>
          </p:cNvSpPr>
          <p:nvPr>
            <p:ph type="body" idx="2"/>
          </p:nvPr>
        </p:nvSpPr>
        <p:spPr>
          <a:xfrm>
            <a:off x="4879025" y="500925"/>
            <a:ext cx="3954000" cy="4111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224" name="Google Shape;224;p32"/>
          <p:cNvPicPr preferRelativeResize="0"/>
          <p:nvPr/>
        </p:nvPicPr>
        <p:blipFill>
          <a:blip r:embed="rId3">
            <a:alphaModFix/>
          </a:blip>
          <a:stretch>
            <a:fillRect/>
          </a:stretch>
        </p:blipFill>
        <p:spPr>
          <a:xfrm>
            <a:off x="4650700" y="185980"/>
            <a:ext cx="3610400" cy="3403326"/>
          </a:xfrm>
          <a:prstGeom prst="rect">
            <a:avLst/>
          </a:prstGeom>
          <a:noFill/>
          <a:ln>
            <a:noFill/>
          </a:ln>
        </p:spPr>
      </p:pic>
      <p:pic>
        <p:nvPicPr>
          <p:cNvPr id="225" name="Google Shape;225;p32"/>
          <p:cNvPicPr preferRelativeResize="0"/>
          <p:nvPr/>
        </p:nvPicPr>
        <p:blipFill>
          <a:blip r:embed="rId4">
            <a:alphaModFix/>
          </a:blip>
          <a:stretch>
            <a:fillRect/>
          </a:stretch>
        </p:blipFill>
        <p:spPr>
          <a:xfrm>
            <a:off x="152400" y="3705825"/>
            <a:ext cx="3905250" cy="1171575"/>
          </a:xfrm>
          <a:prstGeom prst="rect">
            <a:avLst/>
          </a:prstGeom>
          <a:noFill/>
          <a:ln>
            <a:noFill/>
          </a:ln>
        </p:spPr>
      </p:pic>
      <p:pic>
        <p:nvPicPr>
          <p:cNvPr id="3" name="Picture 2"/>
          <p:cNvPicPr>
            <a:picLocks noChangeAspect="1"/>
          </p:cNvPicPr>
          <p:nvPr/>
        </p:nvPicPr>
        <p:blipFill>
          <a:blip r:embed="rId5"/>
          <a:stretch>
            <a:fillRect/>
          </a:stretch>
        </p:blipFill>
        <p:spPr>
          <a:xfrm>
            <a:off x="387012" y="1395132"/>
            <a:ext cx="2857500" cy="1600200"/>
          </a:xfrm>
          <a:prstGeom prst="rect">
            <a:avLst/>
          </a:prstGeom>
        </p:spPr>
      </p:pic>
      <p:pic>
        <p:nvPicPr>
          <p:cNvPr id="2" name="Picture 1"/>
          <p:cNvPicPr>
            <a:picLocks noChangeAspect="1"/>
          </p:cNvPicPr>
          <p:nvPr/>
        </p:nvPicPr>
        <p:blipFill>
          <a:blip r:embed="rId6"/>
          <a:stretch>
            <a:fillRect/>
          </a:stretch>
        </p:blipFill>
        <p:spPr>
          <a:xfrm>
            <a:off x="4686253" y="3944676"/>
            <a:ext cx="4146772" cy="1152553"/>
          </a:xfrm>
          <a:prstGeom prst="rect">
            <a:avLst/>
          </a:prstGeom>
        </p:spPr>
      </p:pic>
    </p:spTree>
    <p:extLst>
      <p:ext uri="{BB962C8B-B14F-4D97-AF65-F5344CB8AC3E}">
        <p14:creationId xmlns:p14="http://schemas.microsoft.com/office/powerpoint/2010/main" val="145526429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Curl vs </a:t>
            </a:r>
            <a:r>
              <a:rPr lang="en-US" dirty="0" err="1" smtClean="0"/>
              <a:t>httpie</a:t>
            </a:r>
            <a:endParaRPr lang="en-US" dirty="0"/>
          </a:p>
        </p:txBody>
      </p:sp>
      <p:sp>
        <p:nvSpPr>
          <p:cNvPr id="3" name="Subtitle 2"/>
          <p:cNvSpPr>
            <a:spLocks noGrp="1"/>
          </p:cNvSpPr>
          <p:nvPr>
            <p:ph type="subTitle" idx="1"/>
          </p:nvPr>
        </p:nvSpPr>
        <p:spPr/>
        <p:txBody>
          <a:bodyPr/>
          <a:lstStyle/>
          <a:p>
            <a:endParaRPr lang="en-US"/>
          </a:p>
        </p:txBody>
      </p:sp>
      <p:sp>
        <p:nvSpPr>
          <p:cNvPr id="4" name="Text Placeholder 3"/>
          <p:cNvSpPr>
            <a:spLocks noGrp="1"/>
          </p:cNvSpPr>
          <p:nvPr>
            <p:ph type="body" idx="2"/>
          </p:nvPr>
        </p:nvSpPr>
        <p:spPr/>
        <p:txBody>
          <a:bodyPr/>
          <a:lstStyle/>
          <a:p>
            <a:endParaRPr lang="en-US"/>
          </a:p>
        </p:txBody>
      </p:sp>
      <p:pic>
        <p:nvPicPr>
          <p:cNvPr id="5" name="Picture 4"/>
          <p:cNvPicPr>
            <a:picLocks noChangeAspect="1"/>
          </p:cNvPicPr>
          <p:nvPr/>
        </p:nvPicPr>
        <p:blipFill>
          <a:blip r:embed="rId2"/>
          <a:stretch>
            <a:fillRect/>
          </a:stretch>
        </p:blipFill>
        <p:spPr>
          <a:xfrm>
            <a:off x="0" y="2142706"/>
            <a:ext cx="10649840" cy="3000794"/>
          </a:xfrm>
          <a:prstGeom prst="rect">
            <a:avLst/>
          </a:prstGeom>
        </p:spPr>
      </p:pic>
    </p:spTree>
    <p:extLst>
      <p:ext uri="{BB962C8B-B14F-4D97-AF65-F5344CB8AC3E}">
        <p14:creationId xmlns:p14="http://schemas.microsoft.com/office/powerpoint/2010/main" val="190758643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Subtitle 2"/>
          <p:cNvSpPr>
            <a:spLocks noGrp="1"/>
          </p:cNvSpPr>
          <p:nvPr>
            <p:ph type="subTitle" idx="1"/>
          </p:nvPr>
        </p:nvSpPr>
        <p:spPr/>
        <p:txBody>
          <a:bodyPr/>
          <a:lstStyle/>
          <a:p>
            <a:endParaRPr lang="en-US"/>
          </a:p>
        </p:txBody>
      </p:sp>
      <p:sp>
        <p:nvSpPr>
          <p:cNvPr id="4" name="Text Placeholder 3"/>
          <p:cNvSpPr>
            <a:spLocks noGrp="1"/>
          </p:cNvSpPr>
          <p:nvPr>
            <p:ph type="body" idx="2"/>
          </p:nvPr>
        </p:nvSpPr>
        <p:spPr/>
        <p:txBody>
          <a:bodyPr/>
          <a:lstStyle/>
          <a:p>
            <a:endParaRPr lang="en-US"/>
          </a:p>
        </p:txBody>
      </p:sp>
      <p:pic>
        <p:nvPicPr>
          <p:cNvPr id="5" name="Picture 4"/>
          <p:cNvPicPr>
            <a:picLocks noChangeAspect="1"/>
          </p:cNvPicPr>
          <p:nvPr/>
        </p:nvPicPr>
        <p:blipFill>
          <a:blip r:embed="rId3"/>
          <a:stretch>
            <a:fillRect/>
          </a:stretch>
        </p:blipFill>
        <p:spPr>
          <a:xfrm>
            <a:off x="1010837" y="94883"/>
            <a:ext cx="7563906" cy="1876687"/>
          </a:xfrm>
          <a:prstGeom prst="rect">
            <a:avLst/>
          </a:prstGeom>
        </p:spPr>
      </p:pic>
      <p:pic>
        <p:nvPicPr>
          <p:cNvPr id="6" name="Picture 5"/>
          <p:cNvPicPr>
            <a:picLocks noChangeAspect="1"/>
          </p:cNvPicPr>
          <p:nvPr/>
        </p:nvPicPr>
        <p:blipFill>
          <a:blip r:embed="rId4"/>
          <a:stretch>
            <a:fillRect/>
          </a:stretch>
        </p:blipFill>
        <p:spPr>
          <a:xfrm>
            <a:off x="1010837" y="2771887"/>
            <a:ext cx="6954220" cy="2267266"/>
          </a:xfrm>
          <a:prstGeom prst="rect">
            <a:avLst/>
          </a:prstGeom>
        </p:spPr>
      </p:pic>
    </p:spTree>
    <p:extLst>
      <p:ext uri="{BB962C8B-B14F-4D97-AF65-F5344CB8AC3E}">
        <p14:creationId xmlns:p14="http://schemas.microsoft.com/office/powerpoint/2010/main" val="235147294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t>
            </a:r>
            <a:r>
              <a:rPr lang="en-US" dirty="0" smtClean="0"/>
              <a:t>onfiguration</a:t>
            </a:r>
            <a:endParaRPr lang="en-US" dirty="0"/>
          </a:p>
        </p:txBody>
      </p:sp>
      <p:sp>
        <p:nvSpPr>
          <p:cNvPr id="3" name="Subtitle 2"/>
          <p:cNvSpPr>
            <a:spLocks noGrp="1"/>
          </p:cNvSpPr>
          <p:nvPr>
            <p:ph type="subTitle" idx="1"/>
          </p:nvPr>
        </p:nvSpPr>
        <p:spPr/>
        <p:txBody>
          <a:bodyPr/>
          <a:lstStyle/>
          <a:p>
            <a:endParaRPr lang="en-US"/>
          </a:p>
        </p:txBody>
      </p:sp>
      <p:sp>
        <p:nvSpPr>
          <p:cNvPr id="4" name="Text Placeholder 3"/>
          <p:cNvSpPr>
            <a:spLocks noGrp="1"/>
          </p:cNvSpPr>
          <p:nvPr>
            <p:ph type="body" idx="2"/>
          </p:nvPr>
        </p:nvSpPr>
        <p:spPr/>
        <p:txBody>
          <a:bodyPr/>
          <a:lstStyle/>
          <a:p>
            <a:endParaRPr lang="en-US"/>
          </a:p>
        </p:txBody>
      </p:sp>
      <p:pic>
        <p:nvPicPr>
          <p:cNvPr id="9218" name="Picture 2" descr="Shopbuzz Jinny Water Bottle for Office, Gym, School, Travel, | Sipper for  Kids &amp; Adults: Amazon.in: Home &amp; Kitche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817" y="1372301"/>
            <a:ext cx="3435548" cy="3435548"/>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Man eating a huge Sandwich Stock Photo - Alamy"/>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25747" y="1756575"/>
            <a:ext cx="1714500" cy="2667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946224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the problem?</a:t>
            </a:r>
            <a:endParaRPr lang="en-US" dirty="0"/>
          </a:p>
        </p:txBody>
      </p:sp>
      <p:sp>
        <p:nvSpPr>
          <p:cNvPr id="3" name="Subtitle 2"/>
          <p:cNvSpPr>
            <a:spLocks noGrp="1"/>
          </p:cNvSpPr>
          <p:nvPr>
            <p:ph type="subTitle" idx="1"/>
          </p:nvPr>
        </p:nvSpPr>
        <p:spPr/>
        <p:txBody>
          <a:bodyPr/>
          <a:lstStyle/>
          <a:p>
            <a:endParaRPr lang="en-US"/>
          </a:p>
        </p:txBody>
      </p:sp>
      <p:sp>
        <p:nvSpPr>
          <p:cNvPr id="4" name="Text Placeholder 3"/>
          <p:cNvSpPr>
            <a:spLocks noGrp="1"/>
          </p:cNvSpPr>
          <p:nvPr>
            <p:ph type="body" idx="2"/>
          </p:nvPr>
        </p:nvSpPr>
        <p:spPr/>
        <p:txBody>
          <a:bodyPr/>
          <a:lstStyle/>
          <a:p>
            <a:endParaRPr lang="en-US"/>
          </a:p>
        </p:txBody>
      </p:sp>
      <p:pic>
        <p:nvPicPr>
          <p:cNvPr id="5" name="Picture 4"/>
          <p:cNvPicPr>
            <a:picLocks noChangeAspect="1"/>
          </p:cNvPicPr>
          <p:nvPr/>
        </p:nvPicPr>
        <p:blipFill>
          <a:blip r:embed="rId3"/>
          <a:stretch>
            <a:fillRect/>
          </a:stretch>
        </p:blipFill>
        <p:spPr>
          <a:xfrm>
            <a:off x="3428202" y="942389"/>
            <a:ext cx="5715798" cy="4201111"/>
          </a:xfrm>
          <a:prstGeom prst="rect">
            <a:avLst/>
          </a:prstGeom>
        </p:spPr>
      </p:pic>
    </p:spTree>
    <p:extLst>
      <p:ext uri="{BB962C8B-B14F-4D97-AF65-F5344CB8AC3E}">
        <p14:creationId xmlns:p14="http://schemas.microsoft.com/office/powerpoint/2010/main" val="377400587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4"/>
          <p:cNvSpPr txBox="1">
            <a:spLocks noGrp="1"/>
          </p:cNvSpPr>
          <p:nvPr>
            <p:ph type="title"/>
          </p:nvPr>
        </p:nvSpPr>
        <p:spPr>
          <a:xfrm>
            <a:off x="265500" y="1718250"/>
            <a:ext cx="4045200" cy="170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Agenda</a:t>
            </a:r>
            <a:endParaRPr/>
          </a:p>
        </p:txBody>
      </p:sp>
      <p:sp>
        <p:nvSpPr>
          <p:cNvPr id="73" name="Google Shape;73;p14"/>
          <p:cNvSpPr txBox="1">
            <a:spLocks noGrp="1"/>
          </p:cNvSpPr>
          <p:nvPr>
            <p:ph type="body" idx="2"/>
          </p:nvPr>
        </p:nvSpPr>
        <p:spPr>
          <a:xfrm>
            <a:off x="4879025" y="500925"/>
            <a:ext cx="3377400" cy="41115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en" dirty="0" smtClean="0"/>
              <a:t>APIs</a:t>
            </a:r>
            <a:endParaRPr lang="en" dirty="0"/>
          </a:p>
          <a:p>
            <a:pPr marL="457200" lvl="0" indent="-311150" algn="l" rtl="0">
              <a:spcBef>
                <a:spcPts val="0"/>
              </a:spcBef>
              <a:spcAft>
                <a:spcPts val="0"/>
              </a:spcAft>
              <a:buSzPts val="1300"/>
              <a:buChar char="●"/>
            </a:pPr>
            <a:endParaRPr lang="en" dirty="0"/>
          </a:p>
          <a:p>
            <a:pPr marL="457200" lvl="0" indent="-311150" algn="l" rtl="0">
              <a:spcBef>
                <a:spcPts val="0"/>
              </a:spcBef>
              <a:spcAft>
                <a:spcPts val="0"/>
              </a:spcAft>
              <a:buSzPts val="1300"/>
              <a:buChar char="●"/>
            </a:pPr>
            <a:r>
              <a:rPr lang="en" dirty="0" smtClean="0"/>
              <a:t>Configuration</a:t>
            </a:r>
          </a:p>
          <a:p>
            <a:pPr marL="457200" lvl="0" indent="-311150" algn="l" rtl="0">
              <a:spcBef>
                <a:spcPts val="1600"/>
              </a:spcBef>
              <a:spcAft>
                <a:spcPts val="0"/>
              </a:spcAft>
              <a:buSzPts val="1300"/>
              <a:buChar char="●"/>
            </a:pPr>
            <a:r>
              <a:rPr lang="en" dirty="0" smtClean="0"/>
              <a:t>Import</a:t>
            </a:r>
          </a:p>
          <a:p>
            <a:pPr marL="457200" lvl="0" indent="-311150" algn="l" rtl="0">
              <a:spcBef>
                <a:spcPts val="1600"/>
              </a:spcBef>
              <a:spcAft>
                <a:spcPts val="0"/>
              </a:spcAft>
              <a:buSzPts val="1300"/>
              <a:buChar char="●"/>
            </a:pPr>
            <a:r>
              <a:rPr lang="en" dirty="0" smtClean="0"/>
              <a:t>WTFORMS</a:t>
            </a:r>
          </a:p>
          <a:p>
            <a:pPr marL="457200" lvl="0" indent="-311150" algn="l" rtl="0">
              <a:spcBef>
                <a:spcPts val="1600"/>
              </a:spcBef>
              <a:spcAft>
                <a:spcPts val="0"/>
              </a:spcAft>
              <a:buSzPts val="1300"/>
              <a:buChar char="●"/>
            </a:pPr>
            <a:r>
              <a:rPr lang="en" dirty="0" smtClean="0"/>
              <a:t>Breakout </a:t>
            </a:r>
            <a:endParaRPr dirty="0"/>
          </a:p>
          <a:p>
            <a:pPr marL="457200" lvl="0" indent="0" algn="l" rtl="0">
              <a:spcBef>
                <a:spcPts val="1600"/>
              </a:spcBef>
              <a:spcAft>
                <a:spcPts val="1600"/>
              </a:spcAft>
              <a:buNone/>
            </a:pPr>
            <a:endParaRPr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Different alternatives </a:t>
            </a:r>
            <a:endParaRPr lang="en-US" dirty="0"/>
          </a:p>
        </p:txBody>
      </p:sp>
      <p:sp>
        <p:nvSpPr>
          <p:cNvPr id="3" name="Subtitle 2"/>
          <p:cNvSpPr>
            <a:spLocks noGrp="1"/>
          </p:cNvSpPr>
          <p:nvPr>
            <p:ph type="subTitle" idx="1"/>
          </p:nvPr>
        </p:nvSpPr>
        <p:spPr>
          <a:xfrm>
            <a:off x="377505" y="3479132"/>
            <a:ext cx="3704400" cy="926700"/>
          </a:xfrm>
        </p:spPr>
        <p:txBody>
          <a:bodyPr/>
          <a:lstStyle/>
          <a:p>
            <a:endParaRPr lang="en-US"/>
          </a:p>
        </p:txBody>
      </p:sp>
      <p:sp>
        <p:nvSpPr>
          <p:cNvPr id="4" name="Text Placeholder 3"/>
          <p:cNvSpPr>
            <a:spLocks noGrp="1"/>
          </p:cNvSpPr>
          <p:nvPr>
            <p:ph type="body" idx="2"/>
          </p:nvPr>
        </p:nvSpPr>
        <p:spPr/>
        <p:txBody>
          <a:bodyPr/>
          <a:lstStyle/>
          <a:p>
            <a:endParaRPr lang="en-US" dirty="0"/>
          </a:p>
        </p:txBody>
      </p:sp>
      <p:pic>
        <p:nvPicPr>
          <p:cNvPr id="5" name="Picture 4"/>
          <p:cNvPicPr>
            <a:picLocks noChangeAspect="1"/>
          </p:cNvPicPr>
          <p:nvPr/>
        </p:nvPicPr>
        <p:blipFill>
          <a:blip r:embed="rId3"/>
          <a:stretch>
            <a:fillRect/>
          </a:stretch>
        </p:blipFill>
        <p:spPr>
          <a:xfrm>
            <a:off x="979412" y="1774129"/>
            <a:ext cx="2305372" cy="1162212"/>
          </a:xfrm>
          <a:prstGeom prst="rect">
            <a:avLst/>
          </a:prstGeom>
        </p:spPr>
      </p:pic>
      <p:pic>
        <p:nvPicPr>
          <p:cNvPr id="7" name="Picture 6"/>
          <p:cNvPicPr>
            <a:picLocks noChangeAspect="1"/>
          </p:cNvPicPr>
          <p:nvPr/>
        </p:nvPicPr>
        <p:blipFill>
          <a:blip r:embed="rId4"/>
          <a:stretch>
            <a:fillRect/>
          </a:stretch>
        </p:blipFill>
        <p:spPr>
          <a:xfrm>
            <a:off x="5165101" y="2269498"/>
            <a:ext cx="2686425" cy="171474"/>
          </a:xfrm>
          <a:prstGeom prst="rect">
            <a:avLst/>
          </a:prstGeom>
        </p:spPr>
      </p:pic>
      <p:pic>
        <p:nvPicPr>
          <p:cNvPr id="8" name="Picture 7"/>
          <p:cNvPicPr>
            <a:picLocks noChangeAspect="1"/>
          </p:cNvPicPr>
          <p:nvPr/>
        </p:nvPicPr>
        <p:blipFill>
          <a:blip r:embed="rId5"/>
          <a:stretch>
            <a:fillRect/>
          </a:stretch>
        </p:blipFill>
        <p:spPr>
          <a:xfrm>
            <a:off x="7794357" y="3747192"/>
            <a:ext cx="952633" cy="390580"/>
          </a:xfrm>
          <a:prstGeom prst="rect">
            <a:avLst/>
          </a:prstGeom>
        </p:spPr>
      </p:pic>
      <p:pic>
        <p:nvPicPr>
          <p:cNvPr id="10" name="Picture 9"/>
          <p:cNvPicPr>
            <a:picLocks noChangeAspect="1"/>
          </p:cNvPicPr>
          <p:nvPr/>
        </p:nvPicPr>
        <p:blipFill>
          <a:blip r:embed="rId6"/>
          <a:stretch>
            <a:fillRect/>
          </a:stretch>
        </p:blipFill>
        <p:spPr>
          <a:xfrm>
            <a:off x="4917406" y="4375980"/>
            <a:ext cx="2353003" cy="638264"/>
          </a:xfrm>
          <a:prstGeom prst="rect">
            <a:avLst/>
          </a:prstGeom>
        </p:spPr>
      </p:pic>
      <p:pic>
        <p:nvPicPr>
          <p:cNvPr id="11" name="Picture 10"/>
          <p:cNvPicPr>
            <a:picLocks noChangeAspect="1"/>
          </p:cNvPicPr>
          <p:nvPr/>
        </p:nvPicPr>
        <p:blipFill>
          <a:blip r:embed="rId7"/>
          <a:stretch>
            <a:fillRect/>
          </a:stretch>
        </p:blipFill>
        <p:spPr>
          <a:xfrm>
            <a:off x="4993627" y="1599309"/>
            <a:ext cx="3553321" cy="209579"/>
          </a:xfrm>
          <a:prstGeom prst="rect">
            <a:avLst/>
          </a:prstGeom>
        </p:spPr>
      </p:pic>
      <p:pic>
        <p:nvPicPr>
          <p:cNvPr id="13" name="Picture 12"/>
          <p:cNvPicPr>
            <a:picLocks noChangeAspect="1"/>
          </p:cNvPicPr>
          <p:nvPr/>
        </p:nvPicPr>
        <p:blipFill>
          <a:blip r:embed="rId8"/>
          <a:stretch>
            <a:fillRect/>
          </a:stretch>
        </p:blipFill>
        <p:spPr>
          <a:xfrm>
            <a:off x="4917406" y="2755065"/>
            <a:ext cx="3353268" cy="771633"/>
          </a:xfrm>
          <a:prstGeom prst="rect">
            <a:avLst/>
          </a:prstGeom>
        </p:spPr>
      </p:pic>
    </p:spTree>
    <p:extLst>
      <p:ext uri="{BB962C8B-B14F-4D97-AF65-F5344CB8AC3E}">
        <p14:creationId xmlns:p14="http://schemas.microsoft.com/office/powerpoint/2010/main" val="406656841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Configuration from a .</a:t>
            </a:r>
            <a:r>
              <a:rPr lang="en-US" b="1" dirty="0" err="1"/>
              <a:t>py</a:t>
            </a:r>
            <a:r>
              <a:rPr lang="en-US" b="1" dirty="0"/>
              <a:t> File</a:t>
            </a:r>
            <a:br>
              <a:rPr lang="en-US" b="1" dirty="0"/>
            </a:br>
            <a:endParaRPr lang="en-US" dirty="0"/>
          </a:p>
        </p:txBody>
      </p:sp>
      <p:sp>
        <p:nvSpPr>
          <p:cNvPr id="3" name="Subtitle 2"/>
          <p:cNvSpPr>
            <a:spLocks noGrp="1"/>
          </p:cNvSpPr>
          <p:nvPr>
            <p:ph type="subTitle" idx="1"/>
          </p:nvPr>
        </p:nvSpPr>
        <p:spPr/>
        <p:txBody>
          <a:bodyPr/>
          <a:lstStyle/>
          <a:p>
            <a:r>
              <a:rPr lang="en-US" dirty="0" smtClean="0"/>
              <a:t>Which problem is still not solved ?</a:t>
            </a:r>
            <a:endParaRPr lang="en-US" dirty="0"/>
          </a:p>
        </p:txBody>
      </p:sp>
      <p:sp>
        <p:nvSpPr>
          <p:cNvPr id="4" name="Text Placeholder 3"/>
          <p:cNvSpPr>
            <a:spLocks noGrp="1"/>
          </p:cNvSpPr>
          <p:nvPr>
            <p:ph type="body" idx="2"/>
          </p:nvPr>
        </p:nvSpPr>
        <p:spPr/>
        <p:txBody>
          <a:bodyPr/>
          <a:lstStyle/>
          <a:p>
            <a:endParaRPr lang="en-US"/>
          </a:p>
        </p:txBody>
      </p:sp>
      <p:pic>
        <p:nvPicPr>
          <p:cNvPr id="5" name="Picture 4"/>
          <p:cNvPicPr>
            <a:picLocks noChangeAspect="1"/>
          </p:cNvPicPr>
          <p:nvPr/>
        </p:nvPicPr>
        <p:blipFill>
          <a:blip r:embed="rId3"/>
          <a:stretch>
            <a:fillRect/>
          </a:stretch>
        </p:blipFill>
        <p:spPr>
          <a:xfrm>
            <a:off x="4734345" y="1007249"/>
            <a:ext cx="3724795" cy="1619476"/>
          </a:xfrm>
          <a:prstGeom prst="rect">
            <a:avLst/>
          </a:prstGeom>
        </p:spPr>
      </p:pic>
      <p:pic>
        <p:nvPicPr>
          <p:cNvPr id="6" name="Picture 5"/>
          <p:cNvPicPr>
            <a:picLocks noChangeAspect="1"/>
          </p:cNvPicPr>
          <p:nvPr/>
        </p:nvPicPr>
        <p:blipFill>
          <a:blip r:embed="rId4"/>
          <a:stretch>
            <a:fillRect/>
          </a:stretch>
        </p:blipFill>
        <p:spPr>
          <a:xfrm>
            <a:off x="4734345" y="3161772"/>
            <a:ext cx="2553056" cy="1629002"/>
          </a:xfrm>
          <a:prstGeom prst="rect">
            <a:avLst/>
          </a:prstGeom>
        </p:spPr>
      </p:pic>
    </p:spTree>
    <p:extLst>
      <p:ext uri="{BB962C8B-B14F-4D97-AF65-F5344CB8AC3E}">
        <p14:creationId xmlns:p14="http://schemas.microsoft.com/office/powerpoint/2010/main" val="171740461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Environment variables</a:t>
            </a:r>
            <a:endParaRPr lang="en-US" dirty="0"/>
          </a:p>
        </p:txBody>
      </p:sp>
      <p:sp>
        <p:nvSpPr>
          <p:cNvPr id="3" name="Subtitle 2"/>
          <p:cNvSpPr>
            <a:spLocks noGrp="1"/>
          </p:cNvSpPr>
          <p:nvPr>
            <p:ph type="subTitle" idx="1"/>
          </p:nvPr>
        </p:nvSpPr>
        <p:spPr/>
        <p:txBody>
          <a:bodyPr/>
          <a:lstStyle/>
          <a:p>
            <a:r>
              <a:rPr lang="en-US" dirty="0" smtClean="0"/>
              <a:t>Any drawbacks?</a:t>
            </a:r>
            <a:endParaRPr lang="en-US" dirty="0"/>
          </a:p>
        </p:txBody>
      </p:sp>
      <p:sp>
        <p:nvSpPr>
          <p:cNvPr id="4" name="Text Placeholder 3"/>
          <p:cNvSpPr>
            <a:spLocks noGrp="1"/>
          </p:cNvSpPr>
          <p:nvPr>
            <p:ph type="body" idx="2"/>
          </p:nvPr>
        </p:nvSpPr>
        <p:spPr/>
        <p:txBody>
          <a:bodyPr/>
          <a:lstStyle/>
          <a:p>
            <a:endParaRPr lang="en-US"/>
          </a:p>
        </p:txBody>
      </p:sp>
      <p:pic>
        <p:nvPicPr>
          <p:cNvPr id="5" name="Picture 4"/>
          <p:cNvPicPr>
            <a:picLocks noChangeAspect="1"/>
          </p:cNvPicPr>
          <p:nvPr/>
        </p:nvPicPr>
        <p:blipFill>
          <a:blip r:embed="rId3"/>
          <a:stretch>
            <a:fillRect/>
          </a:stretch>
        </p:blipFill>
        <p:spPr>
          <a:xfrm>
            <a:off x="5350865" y="891197"/>
            <a:ext cx="3010320" cy="1009791"/>
          </a:xfrm>
          <a:prstGeom prst="rect">
            <a:avLst/>
          </a:prstGeom>
        </p:spPr>
      </p:pic>
      <p:pic>
        <p:nvPicPr>
          <p:cNvPr id="6" name="Picture 5"/>
          <p:cNvPicPr>
            <a:picLocks noChangeAspect="1"/>
          </p:cNvPicPr>
          <p:nvPr/>
        </p:nvPicPr>
        <p:blipFill>
          <a:blip r:embed="rId4"/>
          <a:stretch>
            <a:fillRect/>
          </a:stretch>
        </p:blipFill>
        <p:spPr>
          <a:xfrm>
            <a:off x="5350865" y="2438844"/>
            <a:ext cx="3124636" cy="1114581"/>
          </a:xfrm>
          <a:prstGeom prst="rect">
            <a:avLst/>
          </a:prstGeom>
        </p:spPr>
      </p:pic>
    </p:spTree>
    <p:extLst>
      <p:ext uri="{BB962C8B-B14F-4D97-AF65-F5344CB8AC3E}">
        <p14:creationId xmlns:p14="http://schemas.microsoft.com/office/powerpoint/2010/main" val="279430472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t>
            </a:r>
            <a:r>
              <a:rPr lang="en-US" dirty="0" smtClean="0"/>
              <a:t>olution</a:t>
            </a:r>
            <a:endParaRPr lang="en-US" dirty="0"/>
          </a:p>
        </p:txBody>
      </p:sp>
      <p:sp>
        <p:nvSpPr>
          <p:cNvPr id="3" name="Subtitle 2"/>
          <p:cNvSpPr>
            <a:spLocks noGrp="1"/>
          </p:cNvSpPr>
          <p:nvPr>
            <p:ph type="subTitle" idx="1"/>
          </p:nvPr>
        </p:nvSpPr>
        <p:spPr/>
        <p:txBody>
          <a:bodyPr/>
          <a:lstStyle/>
          <a:p>
            <a:endParaRPr lang="en-US"/>
          </a:p>
        </p:txBody>
      </p:sp>
      <p:sp>
        <p:nvSpPr>
          <p:cNvPr id="4" name="Text Placeholder 3"/>
          <p:cNvSpPr>
            <a:spLocks noGrp="1"/>
          </p:cNvSpPr>
          <p:nvPr>
            <p:ph type="body" idx="2"/>
          </p:nvPr>
        </p:nvSpPr>
        <p:spPr/>
        <p:txBody>
          <a:bodyPr/>
          <a:lstStyle/>
          <a:p>
            <a:endParaRPr lang="en-US"/>
          </a:p>
        </p:txBody>
      </p:sp>
      <p:pic>
        <p:nvPicPr>
          <p:cNvPr id="5" name="Picture 4"/>
          <p:cNvPicPr>
            <a:picLocks noChangeAspect="1"/>
          </p:cNvPicPr>
          <p:nvPr/>
        </p:nvPicPr>
        <p:blipFill>
          <a:blip r:embed="rId3"/>
          <a:stretch>
            <a:fillRect/>
          </a:stretch>
        </p:blipFill>
        <p:spPr>
          <a:xfrm>
            <a:off x="4679258" y="869414"/>
            <a:ext cx="4353533" cy="3153215"/>
          </a:xfrm>
          <a:prstGeom prst="rect">
            <a:avLst/>
          </a:prstGeom>
        </p:spPr>
      </p:pic>
      <p:pic>
        <p:nvPicPr>
          <p:cNvPr id="6" name="Picture 5"/>
          <p:cNvPicPr>
            <a:picLocks noChangeAspect="1"/>
          </p:cNvPicPr>
          <p:nvPr/>
        </p:nvPicPr>
        <p:blipFill>
          <a:blip r:embed="rId4"/>
          <a:stretch>
            <a:fillRect/>
          </a:stretch>
        </p:blipFill>
        <p:spPr>
          <a:xfrm>
            <a:off x="4679258" y="4215776"/>
            <a:ext cx="2448267" cy="981212"/>
          </a:xfrm>
          <a:prstGeom prst="rect">
            <a:avLst/>
          </a:prstGeom>
        </p:spPr>
      </p:pic>
    </p:spTree>
    <p:extLst>
      <p:ext uri="{BB962C8B-B14F-4D97-AF65-F5344CB8AC3E}">
        <p14:creationId xmlns:p14="http://schemas.microsoft.com/office/powerpoint/2010/main" val="385778459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Instance folder</a:t>
            </a:r>
            <a:endParaRPr lang="en-US" dirty="0"/>
          </a:p>
        </p:txBody>
      </p:sp>
      <p:sp>
        <p:nvSpPr>
          <p:cNvPr id="3" name="Subtitle 2"/>
          <p:cNvSpPr>
            <a:spLocks noGrp="1"/>
          </p:cNvSpPr>
          <p:nvPr>
            <p:ph type="subTitle" idx="1"/>
          </p:nvPr>
        </p:nvSpPr>
        <p:spPr/>
        <p:txBody>
          <a:bodyPr/>
          <a:lstStyle/>
          <a:p>
            <a:endParaRPr lang="en-US"/>
          </a:p>
        </p:txBody>
      </p:sp>
      <p:sp>
        <p:nvSpPr>
          <p:cNvPr id="4" name="Text Placeholder 3"/>
          <p:cNvSpPr>
            <a:spLocks noGrp="1"/>
          </p:cNvSpPr>
          <p:nvPr>
            <p:ph type="body" idx="2"/>
          </p:nvPr>
        </p:nvSpPr>
        <p:spPr/>
        <p:txBody>
          <a:bodyPr/>
          <a:lstStyle/>
          <a:p>
            <a:endParaRPr lang="en-US"/>
          </a:p>
        </p:txBody>
      </p:sp>
      <p:pic>
        <p:nvPicPr>
          <p:cNvPr id="5" name="Picture 4"/>
          <p:cNvPicPr>
            <a:picLocks noChangeAspect="1"/>
          </p:cNvPicPr>
          <p:nvPr/>
        </p:nvPicPr>
        <p:blipFill>
          <a:blip r:embed="rId3"/>
          <a:stretch>
            <a:fillRect/>
          </a:stretch>
        </p:blipFill>
        <p:spPr>
          <a:xfrm>
            <a:off x="5470903" y="934545"/>
            <a:ext cx="2291747" cy="1924319"/>
          </a:xfrm>
          <a:prstGeom prst="rect">
            <a:avLst/>
          </a:prstGeom>
        </p:spPr>
      </p:pic>
      <p:pic>
        <p:nvPicPr>
          <p:cNvPr id="6" name="Picture 5"/>
          <p:cNvPicPr>
            <a:picLocks noChangeAspect="1"/>
          </p:cNvPicPr>
          <p:nvPr/>
        </p:nvPicPr>
        <p:blipFill>
          <a:blip r:embed="rId4"/>
          <a:stretch>
            <a:fillRect/>
          </a:stretch>
        </p:blipFill>
        <p:spPr>
          <a:xfrm>
            <a:off x="4902036" y="3545438"/>
            <a:ext cx="3429479" cy="1000265"/>
          </a:xfrm>
          <a:prstGeom prst="rect">
            <a:avLst/>
          </a:prstGeom>
        </p:spPr>
      </p:pic>
      <p:pic>
        <p:nvPicPr>
          <p:cNvPr id="8" name="Picture 7"/>
          <p:cNvPicPr>
            <a:picLocks noChangeAspect="1"/>
          </p:cNvPicPr>
          <p:nvPr/>
        </p:nvPicPr>
        <p:blipFill>
          <a:blip r:embed="rId5"/>
          <a:stretch>
            <a:fillRect/>
          </a:stretch>
        </p:blipFill>
        <p:spPr>
          <a:xfrm>
            <a:off x="141555" y="1454859"/>
            <a:ext cx="4258974" cy="1009791"/>
          </a:xfrm>
          <a:prstGeom prst="rect">
            <a:avLst/>
          </a:prstGeom>
        </p:spPr>
      </p:pic>
      <p:pic>
        <p:nvPicPr>
          <p:cNvPr id="9" name="Picture 8"/>
          <p:cNvPicPr>
            <a:picLocks noChangeAspect="1"/>
          </p:cNvPicPr>
          <p:nvPr/>
        </p:nvPicPr>
        <p:blipFill>
          <a:blip r:embed="rId6"/>
          <a:stretch>
            <a:fillRect/>
          </a:stretch>
        </p:blipFill>
        <p:spPr>
          <a:xfrm>
            <a:off x="770919" y="2798983"/>
            <a:ext cx="2772162" cy="776434"/>
          </a:xfrm>
          <a:prstGeom prst="rect">
            <a:avLst/>
          </a:prstGeom>
        </p:spPr>
      </p:pic>
      <p:pic>
        <p:nvPicPr>
          <p:cNvPr id="11" name="Picture 10"/>
          <p:cNvPicPr>
            <a:picLocks noChangeAspect="1"/>
          </p:cNvPicPr>
          <p:nvPr/>
        </p:nvPicPr>
        <p:blipFill>
          <a:blip r:embed="rId7"/>
          <a:stretch>
            <a:fillRect/>
          </a:stretch>
        </p:blipFill>
        <p:spPr>
          <a:xfrm>
            <a:off x="533635" y="4288492"/>
            <a:ext cx="3486637" cy="514422"/>
          </a:xfrm>
          <a:prstGeom prst="rect">
            <a:avLst/>
          </a:prstGeom>
        </p:spPr>
      </p:pic>
    </p:spTree>
    <p:extLst>
      <p:ext uri="{BB962C8B-B14F-4D97-AF65-F5344CB8AC3E}">
        <p14:creationId xmlns:p14="http://schemas.microsoft.com/office/powerpoint/2010/main" val="100985616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Testing</a:t>
            </a:r>
            <a:br>
              <a:rPr lang="en-US" dirty="0" smtClean="0"/>
            </a:br>
            <a:r>
              <a:rPr lang="en-US" dirty="0" smtClean="0"/>
              <a:t>Production </a:t>
            </a:r>
            <a:br>
              <a:rPr lang="en-US" dirty="0" smtClean="0"/>
            </a:br>
            <a:r>
              <a:rPr lang="en-US" dirty="0" smtClean="0"/>
              <a:t>Developmen</a:t>
            </a:r>
            <a:r>
              <a:rPr lang="en-US" dirty="0"/>
              <a:t>t</a:t>
            </a:r>
          </a:p>
        </p:txBody>
      </p:sp>
      <p:sp>
        <p:nvSpPr>
          <p:cNvPr id="3" name="Subtitle 2"/>
          <p:cNvSpPr>
            <a:spLocks noGrp="1"/>
          </p:cNvSpPr>
          <p:nvPr>
            <p:ph type="subTitle" idx="1"/>
          </p:nvPr>
        </p:nvSpPr>
        <p:spPr/>
        <p:txBody>
          <a:bodyPr/>
          <a:lstStyle/>
          <a:p>
            <a:r>
              <a:rPr lang="en-US" dirty="0" smtClean="0"/>
              <a:t>How to call from flask?</a:t>
            </a:r>
          </a:p>
          <a:p>
            <a:r>
              <a:rPr lang="en-US" dirty="0" smtClean="0"/>
              <a:t>How to inherit ? </a:t>
            </a:r>
            <a:endParaRPr lang="en-US" dirty="0"/>
          </a:p>
        </p:txBody>
      </p:sp>
      <p:sp>
        <p:nvSpPr>
          <p:cNvPr id="4" name="Text Placeholder 3"/>
          <p:cNvSpPr>
            <a:spLocks noGrp="1"/>
          </p:cNvSpPr>
          <p:nvPr>
            <p:ph type="body" idx="2"/>
          </p:nvPr>
        </p:nvSpPr>
        <p:spPr/>
        <p:txBody>
          <a:bodyPr/>
          <a:lstStyle/>
          <a:p>
            <a:endParaRPr lang="en-US"/>
          </a:p>
        </p:txBody>
      </p:sp>
      <p:pic>
        <p:nvPicPr>
          <p:cNvPr id="5" name="Picture 4"/>
          <p:cNvPicPr>
            <a:picLocks noChangeAspect="1"/>
          </p:cNvPicPr>
          <p:nvPr/>
        </p:nvPicPr>
        <p:blipFill>
          <a:blip r:embed="rId2"/>
          <a:stretch>
            <a:fillRect/>
          </a:stretch>
        </p:blipFill>
        <p:spPr>
          <a:xfrm>
            <a:off x="4728754" y="995508"/>
            <a:ext cx="4311269" cy="3753374"/>
          </a:xfrm>
          <a:prstGeom prst="rect">
            <a:avLst/>
          </a:prstGeom>
        </p:spPr>
      </p:pic>
    </p:spTree>
    <p:extLst>
      <p:ext uri="{BB962C8B-B14F-4D97-AF65-F5344CB8AC3E}">
        <p14:creationId xmlns:p14="http://schemas.microsoft.com/office/powerpoint/2010/main" val="39986661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Solution</a:t>
            </a:r>
            <a:endParaRPr lang="en-US" dirty="0"/>
          </a:p>
        </p:txBody>
      </p:sp>
      <p:sp>
        <p:nvSpPr>
          <p:cNvPr id="3" name="Subtitle 2"/>
          <p:cNvSpPr>
            <a:spLocks noGrp="1"/>
          </p:cNvSpPr>
          <p:nvPr>
            <p:ph type="subTitle" idx="1"/>
          </p:nvPr>
        </p:nvSpPr>
        <p:spPr>
          <a:xfrm>
            <a:off x="375576" y="3317024"/>
            <a:ext cx="3704400" cy="926700"/>
          </a:xfrm>
        </p:spPr>
        <p:txBody>
          <a:bodyPr/>
          <a:lstStyle/>
          <a:p>
            <a:r>
              <a:rPr lang="en-US" dirty="0" smtClean="0"/>
              <a:t>How to switch mode in Flask ?</a:t>
            </a:r>
            <a:endParaRPr lang="en-US" dirty="0"/>
          </a:p>
        </p:txBody>
      </p:sp>
      <p:sp>
        <p:nvSpPr>
          <p:cNvPr id="4" name="Text Placeholder 3"/>
          <p:cNvSpPr>
            <a:spLocks noGrp="1"/>
          </p:cNvSpPr>
          <p:nvPr>
            <p:ph type="body" idx="2"/>
          </p:nvPr>
        </p:nvSpPr>
        <p:spPr/>
        <p:txBody>
          <a:bodyPr/>
          <a:lstStyle/>
          <a:p>
            <a:endParaRPr lang="en-US"/>
          </a:p>
        </p:txBody>
      </p:sp>
      <p:pic>
        <p:nvPicPr>
          <p:cNvPr id="5" name="Picture 4"/>
          <p:cNvPicPr>
            <a:picLocks noChangeAspect="1"/>
          </p:cNvPicPr>
          <p:nvPr/>
        </p:nvPicPr>
        <p:blipFill>
          <a:blip r:embed="rId2"/>
          <a:stretch>
            <a:fillRect/>
          </a:stretch>
        </p:blipFill>
        <p:spPr>
          <a:xfrm>
            <a:off x="375576" y="1267424"/>
            <a:ext cx="3562847" cy="1581371"/>
          </a:xfrm>
          <a:prstGeom prst="rect">
            <a:avLst/>
          </a:prstGeom>
        </p:spPr>
      </p:pic>
      <p:pic>
        <p:nvPicPr>
          <p:cNvPr id="6" name="Picture 5"/>
          <p:cNvPicPr>
            <a:picLocks noChangeAspect="1"/>
          </p:cNvPicPr>
          <p:nvPr/>
        </p:nvPicPr>
        <p:blipFill>
          <a:blip r:embed="rId3"/>
          <a:stretch>
            <a:fillRect/>
          </a:stretch>
        </p:blipFill>
        <p:spPr>
          <a:xfrm>
            <a:off x="4572000" y="923855"/>
            <a:ext cx="4480226" cy="4219645"/>
          </a:xfrm>
          <a:prstGeom prst="rect">
            <a:avLst/>
          </a:prstGeom>
        </p:spPr>
      </p:pic>
    </p:spTree>
    <p:extLst>
      <p:ext uri="{BB962C8B-B14F-4D97-AF65-F5344CB8AC3E}">
        <p14:creationId xmlns:p14="http://schemas.microsoft.com/office/powerpoint/2010/main" val="155461071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Solution</a:t>
            </a:r>
            <a:endParaRPr lang="en-US" dirty="0"/>
          </a:p>
        </p:txBody>
      </p:sp>
      <p:sp>
        <p:nvSpPr>
          <p:cNvPr id="3" name="Subtitle 2"/>
          <p:cNvSpPr>
            <a:spLocks noGrp="1"/>
          </p:cNvSpPr>
          <p:nvPr>
            <p:ph type="subTitle" idx="1"/>
          </p:nvPr>
        </p:nvSpPr>
        <p:spPr/>
        <p:txBody>
          <a:bodyPr/>
          <a:lstStyle/>
          <a:p>
            <a:endParaRPr lang="en-US"/>
          </a:p>
        </p:txBody>
      </p:sp>
      <p:sp>
        <p:nvSpPr>
          <p:cNvPr id="4" name="Text Placeholder 3"/>
          <p:cNvSpPr>
            <a:spLocks noGrp="1"/>
          </p:cNvSpPr>
          <p:nvPr>
            <p:ph type="body" idx="2"/>
          </p:nvPr>
        </p:nvSpPr>
        <p:spPr/>
        <p:txBody>
          <a:bodyPr/>
          <a:lstStyle/>
          <a:p>
            <a:endParaRPr lang="en-US"/>
          </a:p>
        </p:txBody>
      </p:sp>
      <p:pic>
        <p:nvPicPr>
          <p:cNvPr id="5" name="Picture 4"/>
          <p:cNvPicPr>
            <a:picLocks noChangeAspect="1"/>
          </p:cNvPicPr>
          <p:nvPr/>
        </p:nvPicPr>
        <p:blipFill>
          <a:blip r:embed="rId2"/>
          <a:stretch>
            <a:fillRect/>
          </a:stretch>
        </p:blipFill>
        <p:spPr>
          <a:xfrm>
            <a:off x="4872525" y="892933"/>
            <a:ext cx="3572374" cy="1733792"/>
          </a:xfrm>
          <a:prstGeom prst="rect">
            <a:avLst/>
          </a:prstGeom>
        </p:spPr>
      </p:pic>
    </p:spTree>
    <p:extLst>
      <p:ext uri="{BB962C8B-B14F-4D97-AF65-F5344CB8AC3E}">
        <p14:creationId xmlns:p14="http://schemas.microsoft.com/office/powerpoint/2010/main" val="312565359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Import</a:t>
            </a:r>
            <a:endParaRPr lang="en-US" dirty="0"/>
          </a:p>
        </p:txBody>
      </p:sp>
      <p:sp>
        <p:nvSpPr>
          <p:cNvPr id="3" name="Subtitle 2"/>
          <p:cNvSpPr>
            <a:spLocks noGrp="1"/>
          </p:cNvSpPr>
          <p:nvPr>
            <p:ph type="subTitle" idx="1"/>
          </p:nvPr>
        </p:nvSpPr>
        <p:spPr/>
        <p:txBody>
          <a:bodyPr/>
          <a:lstStyle/>
          <a:p>
            <a:endParaRPr lang="en-US"/>
          </a:p>
        </p:txBody>
      </p:sp>
      <p:sp>
        <p:nvSpPr>
          <p:cNvPr id="4" name="Text Placeholder 3"/>
          <p:cNvSpPr>
            <a:spLocks noGrp="1"/>
          </p:cNvSpPr>
          <p:nvPr>
            <p:ph type="body" idx="2"/>
          </p:nvPr>
        </p:nvSpPr>
        <p:spPr/>
        <p:txBody>
          <a:bodyPr/>
          <a:lstStyle/>
          <a:p>
            <a:endParaRPr lang="en-US"/>
          </a:p>
        </p:txBody>
      </p:sp>
      <p:pic>
        <p:nvPicPr>
          <p:cNvPr id="6" name="Picture 5"/>
          <p:cNvPicPr>
            <a:picLocks noChangeAspect="1"/>
          </p:cNvPicPr>
          <p:nvPr/>
        </p:nvPicPr>
        <p:blipFill>
          <a:blip r:embed="rId2"/>
          <a:stretch>
            <a:fillRect/>
          </a:stretch>
        </p:blipFill>
        <p:spPr>
          <a:xfrm>
            <a:off x="1769534" y="1384529"/>
            <a:ext cx="4784755" cy="2484392"/>
          </a:xfrm>
          <a:prstGeom prst="rect">
            <a:avLst/>
          </a:prstGeom>
        </p:spPr>
      </p:pic>
    </p:spTree>
    <p:extLst>
      <p:ext uri="{BB962C8B-B14F-4D97-AF65-F5344CB8AC3E}">
        <p14:creationId xmlns:p14="http://schemas.microsoft.com/office/powerpoint/2010/main" val="52095019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Importing in python </a:t>
            </a:r>
            <a:endParaRPr lang="en-US" dirty="0"/>
          </a:p>
        </p:txBody>
      </p:sp>
      <p:sp>
        <p:nvSpPr>
          <p:cNvPr id="3" name="Subtitle 2"/>
          <p:cNvSpPr>
            <a:spLocks noGrp="1"/>
          </p:cNvSpPr>
          <p:nvPr>
            <p:ph type="subTitle" idx="1"/>
          </p:nvPr>
        </p:nvSpPr>
        <p:spPr/>
        <p:txBody>
          <a:bodyPr/>
          <a:lstStyle/>
          <a:p>
            <a:endParaRPr lang="en-US" dirty="0"/>
          </a:p>
          <a:p>
            <a:endParaRPr lang="en-US" dirty="0" smtClean="0"/>
          </a:p>
          <a:p>
            <a:endParaRPr lang="en-US" dirty="0"/>
          </a:p>
          <a:p>
            <a:endParaRPr lang="en-US" dirty="0" smtClean="0"/>
          </a:p>
          <a:p>
            <a:r>
              <a:rPr lang="en-US" dirty="0" smtClean="0"/>
              <a:t>How to run the function?  </a:t>
            </a:r>
            <a:endParaRPr lang="en-US" dirty="0"/>
          </a:p>
        </p:txBody>
      </p:sp>
      <p:sp>
        <p:nvSpPr>
          <p:cNvPr id="4" name="Text Placeholder 3"/>
          <p:cNvSpPr>
            <a:spLocks noGrp="1"/>
          </p:cNvSpPr>
          <p:nvPr>
            <p:ph type="body" idx="2"/>
          </p:nvPr>
        </p:nvSpPr>
        <p:spPr/>
        <p:txBody>
          <a:bodyPr/>
          <a:lstStyle/>
          <a:p>
            <a:endParaRPr lang="en-US"/>
          </a:p>
        </p:txBody>
      </p:sp>
      <p:pic>
        <p:nvPicPr>
          <p:cNvPr id="5" name="Picture 4"/>
          <p:cNvPicPr>
            <a:picLocks noChangeAspect="1"/>
          </p:cNvPicPr>
          <p:nvPr/>
        </p:nvPicPr>
        <p:blipFill>
          <a:blip r:embed="rId3"/>
          <a:stretch>
            <a:fillRect/>
          </a:stretch>
        </p:blipFill>
        <p:spPr>
          <a:xfrm>
            <a:off x="3193438" y="1525725"/>
            <a:ext cx="5639587" cy="1505160"/>
          </a:xfrm>
          <a:prstGeom prst="rect">
            <a:avLst/>
          </a:prstGeom>
        </p:spPr>
      </p:pic>
      <p:pic>
        <p:nvPicPr>
          <p:cNvPr id="6" name="Picture 5"/>
          <p:cNvPicPr>
            <a:picLocks noChangeAspect="1"/>
          </p:cNvPicPr>
          <p:nvPr/>
        </p:nvPicPr>
        <p:blipFill>
          <a:blip r:embed="rId4"/>
          <a:stretch>
            <a:fillRect/>
          </a:stretch>
        </p:blipFill>
        <p:spPr>
          <a:xfrm>
            <a:off x="3193438" y="3335812"/>
            <a:ext cx="4401164" cy="971686"/>
          </a:xfrm>
          <a:prstGeom prst="rect">
            <a:avLst/>
          </a:prstGeom>
        </p:spPr>
      </p:pic>
    </p:spTree>
    <p:extLst>
      <p:ext uri="{BB962C8B-B14F-4D97-AF65-F5344CB8AC3E}">
        <p14:creationId xmlns:p14="http://schemas.microsoft.com/office/powerpoint/2010/main" val="322878608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API </a:t>
            </a:r>
            <a:endParaRPr lang="en-US" dirty="0"/>
          </a:p>
        </p:txBody>
      </p:sp>
      <p:sp>
        <p:nvSpPr>
          <p:cNvPr id="3" name="Subtitle 2"/>
          <p:cNvSpPr>
            <a:spLocks noGrp="1"/>
          </p:cNvSpPr>
          <p:nvPr>
            <p:ph type="subTitle" idx="1"/>
          </p:nvPr>
        </p:nvSpPr>
        <p:spPr/>
        <p:txBody>
          <a:bodyPr/>
          <a:lstStyle/>
          <a:p>
            <a:endParaRPr lang="en-US"/>
          </a:p>
        </p:txBody>
      </p:sp>
      <p:sp>
        <p:nvSpPr>
          <p:cNvPr id="4" name="Text Placeholder 3"/>
          <p:cNvSpPr>
            <a:spLocks noGrp="1"/>
          </p:cNvSpPr>
          <p:nvPr>
            <p:ph type="body" idx="2"/>
          </p:nvPr>
        </p:nvSpPr>
        <p:spPr/>
        <p:txBody>
          <a:bodyPr/>
          <a:lstStyle/>
          <a:p>
            <a:endParaRPr lang="en-US"/>
          </a:p>
        </p:txBody>
      </p:sp>
      <p:pic>
        <p:nvPicPr>
          <p:cNvPr id="6" name="Picture 5"/>
          <p:cNvPicPr>
            <a:picLocks noChangeAspect="1"/>
          </p:cNvPicPr>
          <p:nvPr/>
        </p:nvPicPr>
        <p:blipFill>
          <a:blip r:embed="rId3"/>
          <a:stretch>
            <a:fillRect/>
          </a:stretch>
        </p:blipFill>
        <p:spPr>
          <a:xfrm>
            <a:off x="2432349" y="1217519"/>
            <a:ext cx="4017028" cy="3008894"/>
          </a:xfrm>
          <a:prstGeom prst="rect">
            <a:avLst/>
          </a:prstGeom>
        </p:spPr>
      </p:pic>
    </p:spTree>
    <p:extLst>
      <p:ext uri="{BB962C8B-B14F-4D97-AF65-F5344CB8AC3E}">
        <p14:creationId xmlns:p14="http://schemas.microsoft.com/office/powerpoint/2010/main" val="81767838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Solution </a:t>
            </a:r>
            <a:endParaRPr lang="en-US" dirty="0"/>
          </a:p>
        </p:txBody>
      </p:sp>
      <p:sp>
        <p:nvSpPr>
          <p:cNvPr id="3" name="Subtitle 2"/>
          <p:cNvSpPr>
            <a:spLocks noGrp="1"/>
          </p:cNvSpPr>
          <p:nvPr>
            <p:ph type="subTitle" idx="1"/>
          </p:nvPr>
        </p:nvSpPr>
        <p:spPr/>
        <p:txBody>
          <a:bodyPr/>
          <a:lstStyle/>
          <a:p>
            <a:endParaRPr lang="en-US"/>
          </a:p>
        </p:txBody>
      </p:sp>
      <p:sp>
        <p:nvSpPr>
          <p:cNvPr id="4" name="Text Placeholder 3"/>
          <p:cNvSpPr>
            <a:spLocks noGrp="1"/>
          </p:cNvSpPr>
          <p:nvPr>
            <p:ph type="body" idx="2"/>
          </p:nvPr>
        </p:nvSpPr>
        <p:spPr/>
        <p:txBody>
          <a:bodyPr/>
          <a:lstStyle/>
          <a:p>
            <a:endParaRPr lang="en-US"/>
          </a:p>
        </p:txBody>
      </p:sp>
      <p:pic>
        <p:nvPicPr>
          <p:cNvPr id="5" name="Picture 4"/>
          <p:cNvPicPr>
            <a:picLocks noChangeAspect="1"/>
          </p:cNvPicPr>
          <p:nvPr/>
        </p:nvPicPr>
        <p:blipFill>
          <a:blip r:embed="rId2"/>
          <a:stretch>
            <a:fillRect/>
          </a:stretch>
        </p:blipFill>
        <p:spPr>
          <a:xfrm>
            <a:off x="5244101" y="2728206"/>
            <a:ext cx="3000794" cy="847843"/>
          </a:xfrm>
          <a:prstGeom prst="rect">
            <a:avLst/>
          </a:prstGeom>
        </p:spPr>
      </p:pic>
      <p:pic>
        <p:nvPicPr>
          <p:cNvPr id="7" name="Picture 6"/>
          <p:cNvPicPr>
            <a:picLocks noChangeAspect="1"/>
          </p:cNvPicPr>
          <p:nvPr/>
        </p:nvPicPr>
        <p:blipFill>
          <a:blip r:embed="rId3"/>
          <a:stretch>
            <a:fillRect/>
          </a:stretch>
        </p:blipFill>
        <p:spPr>
          <a:xfrm>
            <a:off x="1" y="1274595"/>
            <a:ext cx="4664990" cy="1505160"/>
          </a:xfrm>
          <a:prstGeom prst="rect">
            <a:avLst/>
          </a:prstGeom>
        </p:spPr>
      </p:pic>
      <p:pic>
        <p:nvPicPr>
          <p:cNvPr id="8" name="Picture 7"/>
          <p:cNvPicPr>
            <a:picLocks noChangeAspect="1"/>
          </p:cNvPicPr>
          <p:nvPr/>
        </p:nvPicPr>
        <p:blipFill>
          <a:blip r:embed="rId4"/>
          <a:stretch>
            <a:fillRect/>
          </a:stretch>
        </p:blipFill>
        <p:spPr>
          <a:xfrm>
            <a:off x="155838" y="3629625"/>
            <a:ext cx="4401164" cy="971686"/>
          </a:xfrm>
          <a:prstGeom prst="rect">
            <a:avLst/>
          </a:prstGeom>
        </p:spPr>
      </p:pic>
    </p:spTree>
    <p:extLst>
      <p:ext uri="{BB962C8B-B14F-4D97-AF65-F5344CB8AC3E}">
        <p14:creationId xmlns:p14="http://schemas.microsoft.com/office/powerpoint/2010/main" val="294242609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From ..</a:t>
            </a:r>
            <a:br>
              <a:rPr lang="en-US" dirty="0" smtClean="0"/>
            </a:br>
            <a:r>
              <a:rPr lang="en-US" dirty="0" smtClean="0"/>
              <a:t>Import ..</a:t>
            </a:r>
            <a:endParaRPr lang="en-US" dirty="0"/>
          </a:p>
        </p:txBody>
      </p:sp>
      <p:sp>
        <p:nvSpPr>
          <p:cNvPr id="3" name="Subtitle 2"/>
          <p:cNvSpPr>
            <a:spLocks noGrp="1"/>
          </p:cNvSpPr>
          <p:nvPr>
            <p:ph type="subTitle" idx="1"/>
          </p:nvPr>
        </p:nvSpPr>
        <p:spPr/>
        <p:txBody>
          <a:bodyPr/>
          <a:lstStyle/>
          <a:p>
            <a:endParaRPr lang="en-US"/>
          </a:p>
        </p:txBody>
      </p:sp>
      <p:sp>
        <p:nvSpPr>
          <p:cNvPr id="4" name="Text Placeholder 3"/>
          <p:cNvSpPr>
            <a:spLocks noGrp="1"/>
          </p:cNvSpPr>
          <p:nvPr>
            <p:ph type="body" idx="2"/>
          </p:nvPr>
        </p:nvSpPr>
        <p:spPr/>
        <p:txBody>
          <a:bodyPr/>
          <a:lstStyle/>
          <a:p>
            <a:endParaRPr lang="en-US"/>
          </a:p>
        </p:txBody>
      </p:sp>
      <p:pic>
        <p:nvPicPr>
          <p:cNvPr id="7" name="Picture 6"/>
          <p:cNvPicPr>
            <a:picLocks noChangeAspect="1"/>
          </p:cNvPicPr>
          <p:nvPr/>
        </p:nvPicPr>
        <p:blipFill>
          <a:blip r:embed="rId3"/>
          <a:stretch>
            <a:fillRect/>
          </a:stretch>
        </p:blipFill>
        <p:spPr>
          <a:xfrm>
            <a:off x="367393" y="2000633"/>
            <a:ext cx="3592214" cy="1552792"/>
          </a:xfrm>
          <a:prstGeom prst="rect">
            <a:avLst/>
          </a:prstGeom>
        </p:spPr>
      </p:pic>
    </p:spTree>
    <p:extLst>
      <p:ext uri="{BB962C8B-B14F-4D97-AF65-F5344CB8AC3E}">
        <p14:creationId xmlns:p14="http://schemas.microsoft.com/office/powerpoint/2010/main" val="102404503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Solution</a:t>
            </a:r>
            <a:endParaRPr lang="en-US" dirty="0"/>
          </a:p>
        </p:txBody>
      </p:sp>
      <p:sp>
        <p:nvSpPr>
          <p:cNvPr id="3" name="Subtitle 2"/>
          <p:cNvSpPr>
            <a:spLocks noGrp="1"/>
          </p:cNvSpPr>
          <p:nvPr>
            <p:ph type="subTitle" idx="1"/>
          </p:nvPr>
        </p:nvSpPr>
        <p:spPr/>
        <p:txBody>
          <a:bodyPr/>
          <a:lstStyle/>
          <a:p>
            <a:endParaRPr lang="en-US"/>
          </a:p>
        </p:txBody>
      </p:sp>
      <p:sp>
        <p:nvSpPr>
          <p:cNvPr id="4" name="Text Placeholder 3"/>
          <p:cNvSpPr>
            <a:spLocks noGrp="1"/>
          </p:cNvSpPr>
          <p:nvPr>
            <p:ph type="body" idx="2"/>
          </p:nvPr>
        </p:nvSpPr>
        <p:spPr/>
        <p:txBody>
          <a:bodyPr/>
          <a:lstStyle/>
          <a:p>
            <a:endParaRPr lang="en-US"/>
          </a:p>
        </p:txBody>
      </p:sp>
      <p:pic>
        <p:nvPicPr>
          <p:cNvPr id="6" name="Picture 5"/>
          <p:cNvPicPr>
            <a:picLocks noChangeAspect="1"/>
          </p:cNvPicPr>
          <p:nvPr/>
        </p:nvPicPr>
        <p:blipFill>
          <a:blip r:embed="rId3"/>
          <a:stretch>
            <a:fillRect/>
          </a:stretch>
        </p:blipFill>
        <p:spPr>
          <a:xfrm>
            <a:off x="4752671" y="1815856"/>
            <a:ext cx="3810532" cy="2191056"/>
          </a:xfrm>
          <a:prstGeom prst="rect">
            <a:avLst/>
          </a:prstGeom>
        </p:spPr>
      </p:pic>
      <p:pic>
        <p:nvPicPr>
          <p:cNvPr id="7" name="Picture 6"/>
          <p:cNvPicPr>
            <a:picLocks noChangeAspect="1"/>
          </p:cNvPicPr>
          <p:nvPr/>
        </p:nvPicPr>
        <p:blipFill>
          <a:blip r:embed="rId4"/>
          <a:stretch>
            <a:fillRect/>
          </a:stretch>
        </p:blipFill>
        <p:spPr>
          <a:xfrm>
            <a:off x="367393" y="2000633"/>
            <a:ext cx="3592214" cy="1552792"/>
          </a:xfrm>
          <a:prstGeom prst="rect">
            <a:avLst/>
          </a:prstGeom>
        </p:spPr>
      </p:pic>
    </p:spTree>
    <p:extLst>
      <p:ext uri="{BB962C8B-B14F-4D97-AF65-F5344CB8AC3E}">
        <p14:creationId xmlns:p14="http://schemas.microsoft.com/office/powerpoint/2010/main" val="320044229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Subtitle 2"/>
          <p:cNvSpPr>
            <a:spLocks noGrp="1"/>
          </p:cNvSpPr>
          <p:nvPr>
            <p:ph type="subTitle" idx="1"/>
          </p:nvPr>
        </p:nvSpPr>
        <p:spPr/>
        <p:txBody>
          <a:bodyPr/>
          <a:lstStyle/>
          <a:p>
            <a:r>
              <a:rPr lang="en-US" dirty="0" smtClean="0"/>
              <a:t>How to run from another directory ?</a:t>
            </a:r>
            <a:endParaRPr lang="en-US" dirty="0"/>
          </a:p>
        </p:txBody>
      </p:sp>
      <p:sp>
        <p:nvSpPr>
          <p:cNvPr id="4" name="Text Placeholder 3"/>
          <p:cNvSpPr>
            <a:spLocks noGrp="1"/>
          </p:cNvSpPr>
          <p:nvPr>
            <p:ph type="body" idx="2"/>
          </p:nvPr>
        </p:nvSpPr>
        <p:spPr/>
        <p:txBody>
          <a:bodyPr/>
          <a:lstStyle/>
          <a:p>
            <a:endParaRPr lang="en-US"/>
          </a:p>
        </p:txBody>
      </p:sp>
      <p:pic>
        <p:nvPicPr>
          <p:cNvPr id="5" name="Picture 4"/>
          <p:cNvPicPr>
            <a:picLocks noChangeAspect="1"/>
          </p:cNvPicPr>
          <p:nvPr/>
        </p:nvPicPr>
        <p:blipFill>
          <a:blip r:embed="rId2"/>
          <a:stretch>
            <a:fillRect/>
          </a:stretch>
        </p:blipFill>
        <p:spPr>
          <a:xfrm>
            <a:off x="228027" y="768909"/>
            <a:ext cx="3974392" cy="1513631"/>
          </a:xfrm>
          <a:prstGeom prst="rect">
            <a:avLst/>
          </a:prstGeom>
        </p:spPr>
      </p:pic>
      <p:pic>
        <p:nvPicPr>
          <p:cNvPr id="6" name="Picture 5"/>
          <p:cNvPicPr>
            <a:picLocks noChangeAspect="1"/>
          </p:cNvPicPr>
          <p:nvPr/>
        </p:nvPicPr>
        <p:blipFill>
          <a:blip r:embed="rId3"/>
          <a:stretch>
            <a:fillRect/>
          </a:stretch>
        </p:blipFill>
        <p:spPr>
          <a:xfrm>
            <a:off x="414747" y="3367749"/>
            <a:ext cx="3600953" cy="523751"/>
          </a:xfrm>
          <a:prstGeom prst="rect">
            <a:avLst/>
          </a:prstGeom>
        </p:spPr>
      </p:pic>
    </p:spTree>
    <p:extLst>
      <p:ext uri="{BB962C8B-B14F-4D97-AF65-F5344CB8AC3E}">
        <p14:creationId xmlns:p14="http://schemas.microsoft.com/office/powerpoint/2010/main" val="161995364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300" y="309501"/>
            <a:ext cx="3704400" cy="2049600"/>
          </a:xfrm>
        </p:spPr>
        <p:txBody>
          <a:bodyPr/>
          <a:lstStyle/>
          <a:p>
            <a:r>
              <a:rPr lang="en-US" dirty="0" smtClean="0"/>
              <a:t>Solution</a:t>
            </a:r>
            <a:endParaRPr lang="en-US" dirty="0"/>
          </a:p>
        </p:txBody>
      </p:sp>
      <p:sp>
        <p:nvSpPr>
          <p:cNvPr id="3" name="Subtitle 2"/>
          <p:cNvSpPr>
            <a:spLocks noGrp="1"/>
          </p:cNvSpPr>
          <p:nvPr>
            <p:ph type="subTitle" idx="1"/>
          </p:nvPr>
        </p:nvSpPr>
        <p:spPr/>
        <p:txBody>
          <a:bodyPr/>
          <a:lstStyle/>
          <a:p>
            <a:r>
              <a:rPr lang="en-US" dirty="0" smtClean="0"/>
              <a:t>How to run from another directory ?</a:t>
            </a:r>
            <a:endParaRPr lang="en-US" dirty="0"/>
          </a:p>
        </p:txBody>
      </p:sp>
      <p:sp>
        <p:nvSpPr>
          <p:cNvPr id="4" name="Text Placeholder 3"/>
          <p:cNvSpPr>
            <a:spLocks noGrp="1"/>
          </p:cNvSpPr>
          <p:nvPr>
            <p:ph type="body" idx="2"/>
          </p:nvPr>
        </p:nvSpPr>
        <p:spPr/>
        <p:txBody>
          <a:bodyPr/>
          <a:lstStyle/>
          <a:p>
            <a:endParaRPr lang="en-US"/>
          </a:p>
        </p:txBody>
      </p:sp>
      <p:pic>
        <p:nvPicPr>
          <p:cNvPr id="5" name="Picture 4"/>
          <p:cNvPicPr>
            <a:picLocks noChangeAspect="1"/>
          </p:cNvPicPr>
          <p:nvPr/>
        </p:nvPicPr>
        <p:blipFill>
          <a:blip r:embed="rId2"/>
          <a:stretch>
            <a:fillRect/>
          </a:stretch>
        </p:blipFill>
        <p:spPr>
          <a:xfrm>
            <a:off x="304800" y="1113093"/>
            <a:ext cx="3974392" cy="1513631"/>
          </a:xfrm>
          <a:prstGeom prst="rect">
            <a:avLst/>
          </a:prstGeom>
        </p:spPr>
      </p:pic>
      <p:pic>
        <p:nvPicPr>
          <p:cNvPr id="6" name="Picture 5"/>
          <p:cNvPicPr>
            <a:picLocks noChangeAspect="1"/>
          </p:cNvPicPr>
          <p:nvPr/>
        </p:nvPicPr>
        <p:blipFill>
          <a:blip r:embed="rId3"/>
          <a:stretch>
            <a:fillRect/>
          </a:stretch>
        </p:blipFill>
        <p:spPr>
          <a:xfrm>
            <a:off x="414747" y="4088674"/>
            <a:ext cx="3600953" cy="523751"/>
          </a:xfrm>
          <a:prstGeom prst="rect">
            <a:avLst/>
          </a:prstGeom>
        </p:spPr>
      </p:pic>
      <p:pic>
        <p:nvPicPr>
          <p:cNvPr id="7" name="Picture 6"/>
          <p:cNvPicPr>
            <a:picLocks noChangeAspect="1"/>
          </p:cNvPicPr>
          <p:nvPr/>
        </p:nvPicPr>
        <p:blipFill>
          <a:blip r:embed="rId4"/>
          <a:stretch>
            <a:fillRect/>
          </a:stretch>
        </p:blipFill>
        <p:spPr>
          <a:xfrm>
            <a:off x="4650377" y="1216828"/>
            <a:ext cx="4500202" cy="2819794"/>
          </a:xfrm>
          <a:prstGeom prst="rect">
            <a:avLst/>
          </a:prstGeom>
        </p:spPr>
      </p:pic>
    </p:spTree>
    <p:extLst>
      <p:ext uri="{BB962C8B-B14F-4D97-AF65-F5344CB8AC3E}">
        <p14:creationId xmlns:p14="http://schemas.microsoft.com/office/powerpoint/2010/main" val="22935398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Subtitle 2"/>
          <p:cNvSpPr>
            <a:spLocks noGrp="1"/>
          </p:cNvSpPr>
          <p:nvPr>
            <p:ph type="subTitle" idx="1"/>
          </p:nvPr>
        </p:nvSpPr>
        <p:spPr/>
        <p:txBody>
          <a:bodyPr/>
          <a:lstStyle/>
          <a:p>
            <a:endParaRPr lang="en-US"/>
          </a:p>
        </p:txBody>
      </p:sp>
      <p:sp>
        <p:nvSpPr>
          <p:cNvPr id="4" name="Text Placeholder 3"/>
          <p:cNvSpPr>
            <a:spLocks noGrp="1"/>
          </p:cNvSpPr>
          <p:nvPr>
            <p:ph type="body" idx="2"/>
          </p:nvPr>
        </p:nvSpPr>
        <p:spPr/>
        <p:txBody>
          <a:bodyPr/>
          <a:lstStyle/>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pPr marL="146050" indent="0">
              <a:buNone/>
            </a:pPr>
            <a:r>
              <a:rPr lang="en-US" dirty="0" smtClean="0"/>
              <a:t>How to import </a:t>
            </a:r>
            <a:r>
              <a:rPr lang="en-US" dirty="0" err="1" smtClean="0"/>
              <a:t>skycake</a:t>
            </a:r>
            <a:r>
              <a:rPr lang="en-US" dirty="0" smtClean="0"/>
              <a:t> from foo5/main.py?</a:t>
            </a:r>
            <a:endParaRPr lang="en-US" dirty="0"/>
          </a:p>
        </p:txBody>
      </p:sp>
      <p:pic>
        <p:nvPicPr>
          <p:cNvPr id="5" name="Picture 4"/>
          <p:cNvPicPr>
            <a:picLocks noChangeAspect="1"/>
          </p:cNvPicPr>
          <p:nvPr/>
        </p:nvPicPr>
        <p:blipFill>
          <a:blip r:embed="rId3"/>
          <a:stretch>
            <a:fillRect/>
          </a:stretch>
        </p:blipFill>
        <p:spPr>
          <a:xfrm>
            <a:off x="175551" y="500925"/>
            <a:ext cx="4664302" cy="4454987"/>
          </a:xfrm>
          <a:prstGeom prst="rect">
            <a:avLst/>
          </a:prstGeom>
        </p:spPr>
      </p:pic>
      <p:pic>
        <p:nvPicPr>
          <p:cNvPr id="6" name="Picture 5"/>
          <p:cNvPicPr>
            <a:picLocks noChangeAspect="1"/>
          </p:cNvPicPr>
          <p:nvPr/>
        </p:nvPicPr>
        <p:blipFill>
          <a:blip r:embed="rId4"/>
          <a:stretch>
            <a:fillRect/>
          </a:stretch>
        </p:blipFill>
        <p:spPr>
          <a:xfrm>
            <a:off x="4741817" y="918415"/>
            <a:ext cx="4402183" cy="1810003"/>
          </a:xfrm>
          <a:prstGeom prst="rect">
            <a:avLst/>
          </a:prstGeom>
        </p:spPr>
      </p:pic>
      <p:graphicFrame>
        <p:nvGraphicFramePr>
          <p:cNvPr id="7" name="Diagram 6"/>
          <p:cNvGraphicFramePr/>
          <p:nvPr>
            <p:extLst>
              <p:ext uri="{D42A27DB-BD31-4B8C-83A1-F6EECF244321}">
                <p14:modId xmlns:p14="http://schemas.microsoft.com/office/powerpoint/2010/main" val="338140288"/>
              </p:ext>
            </p:extLst>
          </p:nvPr>
        </p:nvGraphicFramePr>
        <p:xfrm>
          <a:off x="4735317" y="3204633"/>
          <a:ext cx="4097708" cy="1825282"/>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401017804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Subtitle 2"/>
          <p:cNvSpPr>
            <a:spLocks noGrp="1"/>
          </p:cNvSpPr>
          <p:nvPr>
            <p:ph type="subTitle" idx="1"/>
          </p:nvPr>
        </p:nvSpPr>
        <p:spPr/>
        <p:txBody>
          <a:bodyPr/>
          <a:lstStyle/>
          <a:p>
            <a:endParaRPr lang="en-US"/>
          </a:p>
        </p:txBody>
      </p:sp>
      <p:sp>
        <p:nvSpPr>
          <p:cNvPr id="4" name="Text Placeholder 3"/>
          <p:cNvSpPr>
            <a:spLocks noGrp="1"/>
          </p:cNvSpPr>
          <p:nvPr>
            <p:ph type="body" idx="2"/>
          </p:nvPr>
        </p:nvSpPr>
        <p:spPr/>
        <p:txBody>
          <a:bodyPr/>
          <a:lstStyle/>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r>
              <a:rPr lang="en-US" dirty="0" smtClean="0"/>
              <a:t>How to import </a:t>
            </a:r>
            <a:r>
              <a:rPr lang="en-US" dirty="0" err="1" smtClean="0"/>
              <a:t>skycake</a:t>
            </a:r>
            <a:r>
              <a:rPr lang="en-US" dirty="0" smtClean="0"/>
              <a:t> from foo5/main.py?</a:t>
            </a:r>
            <a:endParaRPr lang="en-US" dirty="0"/>
          </a:p>
        </p:txBody>
      </p:sp>
      <p:pic>
        <p:nvPicPr>
          <p:cNvPr id="5" name="Picture 4"/>
          <p:cNvPicPr>
            <a:picLocks noChangeAspect="1"/>
          </p:cNvPicPr>
          <p:nvPr/>
        </p:nvPicPr>
        <p:blipFill>
          <a:blip r:embed="rId3"/>
          <a:stretch>
            <a:fillRect/>
          </a:stretch>
        </p:blipFill>
        <p:spPr>
          <a:xfrm>
            <a:off x="175551" y="500925"/>
            <a:ext cx="4664302" cy="4454987"/>
          </a:xfrm>
          <a:prstGeom prst="rect">
            <a:avLst/>
          </a:prstGeom>
        </p:spPr>
      </p:pic>
      <p:pic>
        <p:nvPicPr>
          <p:cNvPr id="6" name="Picture 5"/>
          <p:cNvPicPr>
            <a:picLocks noChangeAspect="1"/>
          </p:cNvPicPr>
          <p:nvPr/>
        </p:nvPicPr>
        <p:blipFill>
          <a:blip r:embed="rId4"/>
          <a:stretch>
            <a:fillRect/>
          </a:stretch>
        </p:blipFill>
        <p:spPr>
          <a:xfrm>
            <a:off x="4741817" y="918415"/>
            <a:ext cx="4402183" cy="1810003"/>
          </a:xfrm>
          <a:prstGeom prst="rect">
            <a:avLst/>
          </a:prstGeom>
        </p:spPr>
      </p:pic>
      <p:pic>
        <p:nvPicPr>
          <p:cNvPr id="7" name="Picture 6"/>
          <p:cNvPicPr>
            <a:picLocks noChangeAspect="1"/>
          </p:cNvPicPr>
          <p:nvPr/>
        </p:nvPicPr>
        <p:blipFill>
          <a:blip r:embed="rId5"/>
          <a:stretch>
            <a:fillRect/>
          </a:stretch>
        </p:blipFill>
        <p:spPr>
          <a:xfrm>
            <a:off x="4969102" y="3520882"/>
            <a:ext cx="4005081" cy="1609433"/>
          </a:xfrm>
          <a:prstGeom prst="rect">
            <a:avLst/>
          </a:prstGeom>
        </p:spPr>
      </p:pic>
    </p:spTree>
    <p:extLst>
      <p:ext uri="{BB962C8B-B14F-4D97-AF65-F5344CB8AC3E}">
        <p14:creationId xmlns:p14="http://schemas.microsoft.com/office/powerpoint/2010/main" val="411063999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Package vs module</a:t>
            </a:r>
            <a:endParaRPr lang="en-US" dirty="0"/>
          </a:p>
        </p:txBody>
      </p:sp>
      <p:sp>
        <p:nvSpPr>
          <p:cNvPr id="3" name="Subtitle 2"/>
          <p:cNvSpPr>
            <a:spLocks noGrp="1"/>
          </p:cNvSpPr>
          <p:nvPr>
            <p:ph type="subTitle" idx="1"/>
          </p:nvPr>
        </p:nvSpPr>
        <p:spPr/>
        <p:txBody>
          <a:bodyPr/>
          <a:lstStyle/>
          <a:p>
            <a:r>
              <a:rPr lang="en-US" dirty="0" smtClean="0"/>
              <a:t>Do we still need this?</a:t>
            </a:r>
            <a:endParaRPr lang="en-US" dirty="0"/>
          </a:p>
        </p:txBody>
      </p:sp>
      <p:sp>
        <p:nvSpPr>
          <p:cNvPr id="4" name="Text Placeholder 3"/>
          <p:cNvSpPr>
            <a:spLocks noGrp="1"/>
          </p:cNvSpPr>
          <p:nvPr>
            <p:ph type="body" idx="2"/>
          </p:nvPr>
        </p:nvSpPr>
        <p:spPr/>
        <p:txBody>
          <a:bodyPr/>
          <a:lstStyle/>
          <a:p>
            <a:endParaRPr lang="en-US"/>
          </a:p>
        </p:txBody>
      </p:sp>
      <p:pic>
        <p:nvPicPr>
          <p:cNvPr id="5" name="Picture 4"/>
          <p:cNvPicPr>
            <a:picLocks noChangeAspect="1"/>
          </p:cNvPicPr>
          <p:nvPr/>
        </p:nvPicPr>
        <p:blipFill>
          <a:blip r:embed="rId2"/>
          <a:stretch>
            <a:fillRect/>
          </a:stretch>
        </p:blipFill>
        <p:spPr>
          <a:xfrm>
            <a:off x="765485" y="1234304"/>
            <a:ext cx="6487430" cy="819264"/>
          </a:xfrm>
          <a:prstGeom prst="rect">
            <a:avLst/>
          </a:prstGeom>
        </p:spPr>
      </p:pic>
      <p:pic>
        <p:nvPicPr>
          <p:cNvPr id="6" name="Picture 5"/>
          <p:cNvPicPr>
            <a:picLocks noChangeAspect="1"/>
          </p:cNvPicPr>
          <p:nvPr/>
        </p:nvPicPr>
        <p:blipFill>
          <a:blip r:embed="rId3"/>
          <a:stretch>
            <a:fillRect/>
          </a:stretch>
        </p:blipFill>
        <p:spPr>
          <a:xfrm>
            <a:off x="947498" y="4126582"/>
            <a:ext cx="2391109" cy="485843"/>
          </a:xfrm>
          <a:prstGeom prst="rect">
            <a:avLst/>
          </a:prstGeom>
        </p:spPr>
      </p:pic>
    </p:spTree>
    <p:extLst>
      <p:ext uri="{BB962C8B-B14F-4D97-AF65-F5344CB8AC3E}">
        <p14:creationId xmlns:p14="http://schemas.microsoft.com/office/powerpoint/2010/main" val="153646686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Where do we stand?</a:t>
            </a:r>
            <a:endParaRPr lang="en-US" dirty="0"/>
          </a:p>
        </p:txBody>
      </p:sp>
      <p:sp>
        <p:nvSpPr>
          <p:cNvPr id="3" name="Subtitle 2"/>
          <p:cNvSpPr>
            <a:spLocks noGrp="1"/>
          </p:cNvSpPr>
          <p:nvPr>
            <p:ph type="subTitle" idx="1"/>
          </p:nvPr>
        </p:nvSpPr>
        <p:spPr/>
        <p:txBody>
          <a:bodyPr/>
          <a:lstStyle/>
          <a:p>
            <a:endParaRPr lang="en-US"/>
          </a:p>
        </p:txBody>
      </p:sp>
      <p:sp>
        <p:nvSpPr>
          <p:cNvPr id="4" name="Text Placeholder 3"/>
          <p:cNvSpPr>
            <a:spLocks noGrp="1"/>
          </p:cNvSpPr>
          <p:nvPr>
            <p:ph type="body" idx="2"/>
          </p:nvPr>
        </p:nvSpPr>
        <p:spPr/>
        <p:txBody>
          <a:bodyPr/>
          <a:lstStyle/>
          <a:p>
            <a:pPr marL="146050" indent="0">
              <a:buNone/>
            </a:pPr>
            <a:r>
              <a:rPr lang="en-US" dirty="0" smtClean="0"/>
              <a:t>Dot </a:t>
            </a:r>
          </a:p>
          <a:p>
            <a:pPr marL="146050" indent="0">
              <a:buNone/>
            </a:pPr>
            <a:endParaRPr lang="en-US" dirty="0"/>
          </a:p>
          <a:p>
            <a:pPr marL="146050" indent="0">
              <a:buNone/>
            </a:pPr>
            <a:r>
              <a:rPr lang="en-US" dirty="0" smtClean="0"/>
              <a:t>Two dots </a:t>
            </a:r>
          </a:p>
          <a:p>
            <a:pPr marL="146050" indent="0">
              <a:buNone/>
            </a:pPr>
            <a:endParaRPr lang="en-US" dirty="0"/>
          </a:p>
          <a:p>
            <a:pPr marL="146050" indent="0">
              <a:buNone/>
            </a:pPr>
            <a:r>
              <a:rPr lang="en-US" dirty="0" smtClean="0"/>
              <a:t>Three dots</a:t>
            </a:r>
            <a:endParaRPr lang="en-US" dirty="0"/>
          </a:p>
        </p:txBody>
      </p:sp>
      <p:pic>
        <p:nvPicPr>
          <p:cNvPr id="5" name="Picture 4"/>
          <p:cNvPicPr>
            <a:picLocks noChangeAspect="1"/>
          </p:cNvPicPr>
          <p:nvPr/>
        </p:nvPicPr>
        <p:blipFill>
          <a:blip r:embed="rId3"/>
          <a:stretch>
            <a:fillRect/>
          </a:stretch>
        </p:blipFill>
        <p:spPr>
          <a:xfrm>
            <a:off x="636879" y="1937389"/>
            <a:ext cx="3372321" cy="1152686"/>
          </a:xfrm>
          <a:prstGeom prst="rect">
            <a:avLst/>
          </a:prstGeom>
        </p:spPr>
      </p:pic>
    </p:spTree>
    <p:extLst>
      <p:ext uri="{BB962C8B-B14F-4D97-AF65-F5344CB8AC3E}">
        <p14:creationId xmlns:p14="http://schemas.microsoft.com/office/powerpoint/2010/main" val="131940009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Subtitle 2"/>
          <p:cNvSpPr>
            <a:spLocks noGrp="1"/>
          </p:cNvSpPr>
          <p:nvPr>
            <p:ph type="subTitle" idx="1"/>
          </p:nvPr>
        </p:nvSpPr>
        <p:spPr>
          <a:xfrm>
            <a:off x="311300" y="3965568"/>
            <a:ext cx="3704400" cy="926700"/>
          </a:xfrm>
        </p:spPr>
        <p:txBody>
          <a:bodyPr/>
          <a:lstStyle/>
          <a:p>
            <a:endParaRPr lang="en-US" dirty="0" smtClean="0"/>
          </a:p>
          <a:p>
            <a:endParaRPr lang="en-US" dirty="0"/>
          </a:p>
          <a:p>
            <a:r>
              <a:rPr lang="en-US" dirty="0" smtClean="0"/>
              <a:t>How to import?</a:t>
            </a:r>
            <a:endParaRPr lang="en-US" dirty="0"/>
          </a:p>
        </p:txBody>
      </p:sp>
      <p:sp>
        <p:nvSpPr>
          <p:cNvPr id="4" name="Text Placeholder 3"/>
          <p:cNvSpPr>
            <a:spLocks noGrp="1"/>
          </p:cNvSpPr>
          <p:nvPr>
            <p:ph type="body" idx="2"/>
          </p:nvPr>
        </p:nvSpPr>
        <p:spPr/>
        <p:txBody>
          <a:bodyPr/>
          <a:lstStyle/>
          <a:p>
            <a:endParaRPr lang="en-US" dirty="0"/>
          </a:p>
        </p:txBody>
      </p:sp>
      <p:pic>
        <p:nvPicPr>
          <p:cNvPr id="7" name="Picture 6"/>
          <p:cNvPicPr>
            <a:picLocks noChangeAspect="1"/>
          </p:cNvPicPr>
          <p:nvPr/>
        </p:nvPicPr>
        <p:blipFill>
          <a:blip r:embed="rId2"/>
          <a:stretch>
            <a:fillRect/>
          </a:stretch>
        </p:blipFill>
        <p:spPr>
          <a:xfrm>
            <a:off x="5026969" y="3251030"/>
            <a:ext cx="3658111" cy="381053"/>
          </a:xfrm>
          <a:prstGeom prst="rect">
            <a:avLst/>
          </a:prstGeom>
        </p:spPr>
      </p:pic>
      <p:pic>
        <p:nvPicPr>
          <p:cNvPr id="9" name="Picture 8"/>
          <p:cNvPicPr>
            <a:picLocks noChangeAspect="1"/>
          </p:cNvPicPr>
          <p:nvPr/>
        </p:nvPicPr>
        <p:blipFill>
          <a:blip r:embed="rId3"/>
          <a:stretch>
            <a:fillRect/>
          </a:stretch>
        </p:blipFill>
        <p:spPr>
          <a:xfrm>
            <a:off x="4572000" y="1504450"/>
            <a:ext cx="3943900" cy="585607"/>
          </a:xfrm>
          <a:prstGeom prst="rect">
            <a:avLst/>
          </a:prstGeom>
        </p:spPr>
      </p:pic>
      <p:pic>
        <p:nvPicPr>
          <p:cNvPr id="6" name="Picture 5"/>
          <p:cNvPicPr>
            <a:picLocks noChangeAspect="1"/>
          </p:cNvPicPr>
          <p:nvPr/>
        </p:nvPicPr>
        <p:blipFill>
          <a:blip r:embed="rId4"/>
          <a:stretch>
            <a:fillRect/>
          </a:stretch>
        </p:blipFill>
        <p:spPr>
          <a:xfrm>
            <a:off x="494117" y="318159"/>
            <a:ext cx="3595555" cy="3313924"/>
          </a:xfrm>
          <a:prstGeom prst="rect">
            <a:avLst/>
          </a:prstGeom>
        </p:spPr>
      </p:pic>
    </p:spTree>
    <p:extLst>
      <p:ext uri="{BB962C8B-B14F-4D97-AF65-F5344CB8AC3E}">
        <p14:creationId xmlns:p14="http://schemas.microsoft.com/office/powerpoint/2010/main" val="200775454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7"/>
          <p:cNvSpPr txBox="1">
            <a:spLocks noGrp="1"/>
          </p:cNvSpPr>
          <p:nvPr>
            <p:ph type="title"/>
          </p:nvPr>
        </p:nvSpPr>
        <p:spPr>
          <a:xfrm>
            <a:off x="311300" y="500925"/>
            <a:ext cx="3704400" cy="92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400">
                <a:solidFill>
                  <a:srgbClr val="FFFFFF"/>
                </a:solidFill>
                <a:latin typeface="Arial"/>
                <a:ea typeface="Arial"/>
                <a:cs typeface="Arial"/>
                <a:sym typeface="Arial"/>
              </a:rPr>
              <a:t>API examples </a:t>
            </a:r>
            <a:endParaRPr/>
          </a:p>
        </p:txBody>
      </p:sp>
      <p:sp>
        <p:nvSpPr>
          <p:cNvPr id="93" name="Google Shape;93;p17"/>
          <p:cNvSpPr txBox="1">
            <a:spLocks noGrp="1"/>
          </p:cNvSpPr>
          <p:nvPr>
            <p:ph type="subTitle" idx="1"/>
          </p:nvPr>
        </p:nvSpPr>
        <p:spPr>
          <a:xfrm>
            <a:off x="304800" y="2626725"/>
            <a:ext cx="3704400" cy="92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94" name="Google Shape;94;p17"/>
          <p:cNvPicPr preferRelativeResize="0"/>
          <p:nvPr/>
        </p:nvPicPr>
        <p:blipFill>
          <a:blip r:embed="rId3">
            <a:alphaModFix/>
          </a:blip>
          <a:stretch>
            <a:fillRect/>
          </a:stretch>
        </p:blipFill>
        <p:spPr>
          <a:xfrm>
            <a:off x="0" y="1647813"/>
            <a:ext cx="4914900" cy="3495675"/>
          </a:xfrm>
          <a:prstGeom prst="rect">
            <a:avLst/>
          </a:prstGeom>
          <a:noFill/>
          <a:ln>
            <a:noFill/>
          </a:ln>
        </p:spPr>
      </p:pic>
      <p:pic>
        <p:nvPicPr>
          <p:cNvPr id="95" name="Google Shape;95;p17"/>
          <p:cNvPicPr preferRelativeResize="0"/>
          <p:nvPr/>
        </p:nvPicPr>
        <p:blipFill>
          <a:blip r:embed="rId4">
            <a:alphaModFix/>
          </a:blip>
          <a:stretch>
            <a:fillRect/>
          </a:stretch>
        </p:blipFill>
        <p:spPr>
          <a:xfrm>
            <a:off x="4879025" y="1469125"/>
            <a:ext cx="4264975" cy="3495675"/>
          </a:xfrm>
          <a:prstGeom prst="rect">
            <a:avLst/>
          </a:prstGeom>
          <a:noFill/>
          <a:ln>
            <a:noFill/>
          </a:ln>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Solution</a:t>
            </a:r>
            <a:endParaRPr lang="en-US" dirty="0"/>
          </a:p>
        </p:txBody>
      </p:sp>
      <p:sp>
        <p:nvSpPr>
          <p:cNvPr id="3" name="Subtitle 2"/>
          <p:cNvSpPr>
            <a:spLocks noGrp="1"/>
          </p:cNvSpPr>
          <p:nvPr>
            <p:ph type="subTitle" idx="1"/>
          </p:nvPr>
        </p:nvSpPr>
        <p:spPr/>
        <p:txBody>
          <a:bodyPr/>
          <a:lstStyle/>
          <a:p>
            <a:endParaRPr lang="en-US"/>
          </a:p>
        </p:txBody>
      </p:sp>
      <p:sp>
        <p:nvSpPr>
          <p:cNvPr id="4" name="Text Placeholder 3"/>
          <p:cNvSpPr>
            <a:spLocks noGrp="1"/>
          </p:cNvSpPr>
          <p:nvPr>
            <p:ph type="body" idx="2"/>
          </p:nvPr>
        </p:nvSpPr>
        <p:spPr/>
        <p:txBody>
          <a:bodyPr/>
          <a:lstStyle/>
          <a:p>
            <a:endParaRPr lang="en-US"/>
          </a:p>
        </p:txBody>
      </p:sp>
      <p:pic>
        <p:nvPicPr>
          <p:cNvPr id="6" name="Picture 5"/>
          <p:cNvPicPr>
            <a:picLocks noChangeAspect="1"/>
          </p:cNvPicPr>
          <p:nvPr/>
        </p:nvPicPr>
        <p:blipFill>
          <a:blip r:embed="rId3"/>
          <a:stretch>
            <a:fillRect/>
          </a:stretch>
        </p:blipFill>
        <p:spPr>
          <a:xfrm>
            <a:off x="4879025" y="1390183"/>
            <a:ext cx="4212740" cy="847843"/>
          </a:xfrm>
          <a:prstGeom prst="rect">
            <a:avLst/>
          </a:prstGeom>
        </p:spPr>
      </p:pic>
      <p:pic>
        <p:nvPicPr>
          <p:cNvPr id="7" name="Picture 6"/>
          <p:cNvPicPr>
            <a:picLocks noChangeAspect="1"/>
          </p:cNvPicPr>
          <p:nvPr/>
        </p:nvPicPr>
        <p:blipFill>
          <a:blip r:embed="rId4"/>
          <a:stretch>
            <a:fillRect/>
          </a:stretch>
        </p:blipFill>
        <p:spPr>
          <a:xfrm>
            <a:off x="5026969" y="3251030"/>
            <a:ext cx="3658111" cy="381053"/>
          </a:xfrm>
          <a:prstGeom prst="rect">
            <a:avLst/>
          </a:prstGeom>
        </p:spPr>
      </p:pic>
      <p:pic>
        <p:nvPicPr>
          <p:cNvPr id="8" name="Picture 7"/>
          <p:cNvPicPr>
            <a:picLocks noChangeAspect="1"/>
          </p:cNvPicPr>
          <p:nvPr/>
        </p:nvPicPr>
        <p:blipFill>
          <a:blip r:embed="rId5"/>
          <a:stretch>
            <a:fillRect/>
          </a:stretch>
        </p:blipFill>
        <p:spPr>
          <a:xfrm>
            <a:off x="5287015" y="3941534"/>
            <a:ext cx="2514951" cy="1105054"/>
          </a:xfrm>
          <a:prstGeom prst="rect">
            <a:avLst/>
          </a:prstGeom>
        </p:spPr>
      </p:pic>
      <p:pic>
        <p:nvPicPr>
          <p:cNvPr id="9" name="Picture 8"/>
          <p:cNvPicPr>
            <a:picLocks noChangeAspect="1"/>
          </p:cNvPicPr>
          <p:nvPr/>
        </p:nvPicPr>
        <p:blipFill>
          <a:blip r:embed="rId6"/>
          <a:stretch>
            <a:fillRect/>
          </a:stretch>
        </p:blipFill>
        <p:spPr>
          <a:xfrm>
            <a:off x="487617" y="1433113"/>
            <a:ext cx="3595555" cy="3313924"/>
          </a:xfrm>
          <a:prstGeom prst="rect">
            <a:avLst/>
          </a:prstGeom>
        </p:spPr>
      </p:pic>
    </p:spTree>
    <p:extLst>
      <p:ext uri="{BB962C8B-B14F-4D97-AF65-F5344CB8AC3E}">
        <p14:creationId xmlns:p14="http://schemas.microsoft.com/office/powerpoint/2010/main" val="251302793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Subtitle 2"/>
          <p:cNvSpPr>
            <a:spLocks noGrp="1"/>
          </p:cNvSpPr>
          <p:nvPr>
            <p:ph type="subTitle" idx="1"/>
          </p:nvPr>
        </p:nvSpPr>
        <p:spPr>
          <a:xfrm>
            <a:off x="311300" y="3710609"/>
            <a:ext cx="3704400" cy="926700"/>
          </a:xfrm>
        </p:spPr>
        <p:txBody>
          <a:bodyPr/>
          <a:lstStyle/>
          <a:p>
            <a:r>
              <a:rPr lang="en-US" dirty="0" smtClean="0"/>
              <a:t>How to import?</a:t>
            </a:r>
            <a:endParaRPr lang="en-US" dirty="0"/>
          </a:p>
        </p:txBody>
      </p:sp>
      <p:sp>
        <p:nvSpPr>
          <p:cNvPr id="4" name="Text Placeholder 3"/>
          <p:cNvSpPr>
            <a:spLocks noGrp="1"/>
          </p:cNvSpPr>
          <p:nvPr>
            <p:ph type="body" idx="2"/>
          </p:nvPr>
        </p:nvSpPr>
        <p:spPr/>
        <p:txBody>
          <a:bodyPr/>
          <a:lstStyle/>
          <a:p>
            <a:endParaRPr lang="en-US"/>
          </a:p>
        </p:txBody>
      </p:sp>
      <p:pic>
        <p:nvPicPr>
          <p:cNvPr id="8" name="Picture 7"/>
          <p:cNvPicPr>
            <a:picLocks noChangeAspect="1"/>
          </p:cNvPicPr>
          <p:nvPr/>
        </p:nvPicPr>
        <p:blipFill>
          <a:blip r:embed="rId2"/>
          <a:stretch>
            <a:fillRect/>
          </a:stretch>
        </p:blipFill>
        <p:spPr>
          <a:xfrm>
            <a:off x="4654261" y="3396240"/>
            <a:ext cx="4410691" cy="314369"/>
          </a:xfrm>
          <a:prstGeom prst="rect">
            <a:avLst/>
          </a:prstGeom>
        </p:spPr>
      </p:pic>
      <p:pic>
        <p:nvPicPr>
          <p:cNvPr id="7" name="Picture 6"/>
          <p:cNvPicPr>
            <a:picLocks noChangeAspect="1"/>
          </p:cNvPicPr>
          <p:nvPr/>
        </p:nvPicPr>
        <p:blipFill>
          <a:blip r:embed="rId3"/>
          <a:stretch>
            <a:fillRect/>
          </a:stretch>
        </p:blipFill>
        <p:spPr>
          <a:xfrm>
            <a:off x="4512367" y="1594307"/>
            <a:ext cx="3958371" cy="665567"/>
          </a:xfrm>
          <a:prstGeom prst="rect">
            <a:avLst/>
          </a:prstGeom>
        </p:spPr>
      </p:pic>
      <p:pic>
        <p:nvPicPr>
          <p:cNvPr id="9" name="Picture 8"/>
          <p:cNvPicPr>
            <a:picLocks noChangeAspect="1"/>
          </p:cNvPicPr>
          <p:nvPr/>
        </p:nvPicPr>
        <p:blipFill>
          <a:blip r:embed="rId4"/>
          <a:stretch>
            <a:fillRect/>
          </a:stretch>
        </p:blipFill>
        <p:spPr>
          <a:xfrm>
            <a:off x="420145" y="239500"/>
            <a:ext cx="3595555" cy="3313924"/>
          </a:xfrm>
          <a:prstGeom prst="rect">
            <a:avLst/>
          </a:prstGeom>
        </p:spPr>
      </p:pic>
    </p:spTree>
    <p:extLst>
      <p:ext uri="{BB962C8B-B14F-4D97-AF65-F5344CB8AC3E}">
        <p14:creationId xmlns:p14="http://schemas.microsoft.com/office/powerpoint/2010/main" val="74284935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Solution</a:t>
            </a:r>
            <a:endParaRPr lang="en-US" dirty="0"/>
          </a:p>
        </p:txBody>
      </p:sp>
      <p:sp>
        <p:nvSpPr>
          <p:cNvPr id="3" name="Subtitle 2"/>
          <p:cNvSpPr>
            <a:spLocks noGrp="1"/>
          </p:cNvSpPr>
          <p:nvPr>
            <p:ph type="subTitle" idx="1"/>
          </p:nvPr>
        </p:nvSpPr>
        <p:spPr/>
        <p:txBody>
          <a:bodyPr/>
          <a:lstStyle/>
          <a:p>
            <a:endParaRPr lang="en-US"/>
          </a:p>
        </p:txBody>
      </p:sp>
      <p:sp>
        <p:nvSpPr>
          <p:cNvPr id="4" name="Text Placeholder 3"/>
          <p:cNvSpPr>
            <a:spLocks noGrp="1"/>
          </p:cNvSpPr>
          <p:nvPr>
            <p:ph type="body" idx="2"/>
          </p:nvPr>
        </p:nvSpPr>
        <p:spPr/>
        <p:txBody>
          <a:bodyPr/>
          <a:lstStyle/>
          <a:p>
            <a:endParaRPr lang="en-US"/>
          </a:p>
        </p:txBody>
      </p:sp>
      <p:pic>
        <p:nvPicPr>
          <p:cNvPr id="8" name="Picture 7"/>
          <p:cNvPicPr>
            <a:picLocks noChangeAspect="1"/>
          </p:cNvPicPr>
          <p:nvPr/>
        </p:nvPicPr>
        <p:blipFill>
          <a:blip r:embed="rId3"/>
          <a:stretch>
            <a:fillRect/>
          </a:stretch>
        </p:blipFill>
        <p:spPr>
          <a:xfrm>
            <a:off x="4654261" y="3396240"/>
            <a:ext cx="4410691" cy="314369"/>
          </a:xfrm>
          <a:prstGeom prst="rect">
            <a:avLst/>
          </a:prstGeom>
        </p:spPr>
      </p:pic>
      <p:pic>
        <p:nvPicPr>
          <p:cNvPr id="7" name="Picture 6"/>
          <p:cNvPicPr>
            <a:picLocks noChangeAspect="1"/>
          </p:cNvPicPr>
          <p:nvPr/>
        </p:nvPicPr>
        <p:blipFill>
          <a:blip r:embed="rId4"/>
          <a:stretch>
            <a:fillRect/>
          </a:stretch>
        </p:blipFill>
        <p:spPr>
          <a:xfrm>
            <a:off x="4654261" y="3710609"/>
            <a:ext cx="3429479" cy="1343212"/>
          </a:xfrm>
          <a:prstGeom prst="rect">
            <a:avLst/>
          </a:prstGeom>
        </p:spPr>
      </p:pic>
      <p:pic>
        <p:nvPicPr>
          <p:cNvPr id="9" name="Picture 8"/>
          <p:cNvPicPr>
            <a:picLocks noChangeAspect="1"/>
          </p:cNvPicPr>
          <p:nvPr/>
        </p:nvPicPr>
        <p:blipFill>
          <a:blip r:embed="rId5"/>
          <a:stretch>
            <a:fillRect/>
          </a:stretch>
        </p:blipFill>
        <p:spPr>
          <a:xfrm>
            <a:off x="4609320" y="1428654"/>
            <a:ext cx="4223705" cy="624374"/>
          </a:xfrm>
          <a:prstGeom prst="rect">
            <a:avLst/>
          </a:prstGeom>
        </p:spPr>
      </p:pic>
      <p:pic>
        <p:nvPicPr>
          <p:cNvPr id="10" name="Picture 9"/>
          <p:cNvPicPr>
            <a:picLocks noChangeAspect="1"/>
          </p:cNvPicPr>
          <p:nvPr/>
        </p:nvPicPr>
        <p:blipFill>
          <a:blip r:embed="rId6"/>
          <a:stretch>
            <a:fillRect/>
          </a:stretch>
        </p:blipFill>
        <p:spPr>
          <a:xfrm>
            <a:off x="420145" y="1448439"/>
            <a:ext cx="3595555" cy="3313924"/>
          </a:xfrm>
          <a:prstGeom prst="rect">
            <a:avLst/>
          </a:prstGeom>
        </p:spPr>
      </p:pic>
    </p:spTree>
    <p:extLst>
      <p:ext uri="{BB962C8B-B14F-4D97-AF65-F5344CB8AC3E}">
        <p14:creationId xmlns:p14="http://schemas.microsoft.com/office/powerpoint/2010/main" val="258332575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Minimalistic FLASK </a:t>
            </a:r>
            <a:br>
              <a:rPr lang="en-US" dirty="0" smtClean="0"/>
            </a:br>
            <a:endParaRPr lang="en-US" dirty="0"/>
          </a:p>
        </p:txBody>
      </p:sp>
      <p:sp>
        <p:nvSpPr>
          <p:cNvPr id="3" name="Subtitle 2"/>
          <p:cNvSpPr>
            <a:spLocks noGrp="1"/>
          </p:cNvSpPr>
          <p:nvPr>
            <p:ph type="subTitle" idx="1"/>
          </p:nvPr>
        </p:nvSpPr>
        <p:spPr/>
        <p:txBody>
          <a:bodyPr/>
          <a:lstStyle/>
          <a:p>
            <a:endParaRPr lang="en-US"/>
          </a:p>
        </p:txBody>
      </p:sp>
      <p:sp>
        <p:nvSpPr>
          <p:cNvPr id="4" name="Text Placeholder 3"/>
          <p:cNvSpPr>
            <a:spLocks noGrp="1"/>
          </p:cNvSpPr>
          <p:nvPr>
            <p:ph type="body" idx="2"/>
          </p:nvPr>
        </p:nvSpPr>
        <p:spPr/>
        <p:txBody>
          <a:bodyPr/>
          <a:lstStyle/>
          <a:p>
            <a:pPr marL="146050" indent="0">
              <a:buNone/>
            </a:pPr>
            <a:endParaRPr lang="en-US" dirty="0"/>
          </a:p>
        </p:txBody>
      </p:sp>
      <p:pic>
        <p:nvPicPr>
          <p:cNvPr id="1026" name="Picture 2" descr="The art of minimalism in design, interior and architectu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40886" y="2712343"/>
            <a:ext cx="3586892" cy="246135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3"/>
          <a:stretch>
            <a:fillRect/>
          </a:stretch>
        </p:blipFill>
        <p:spPr>
          <a:xfrm>
            <a:off x="515050" y="2681887"/>
            <a:ext cx="2619375" cy="1743075"/>
          </a:xfrm>
          <a:prstGeom prst="rect">
            <a:avLst/>
          </a:prstGeom>
        </p:spPr>
      </p:pic>
      <p:pic>
        <p:nvPicPr>
          <p:cNvPr id="8" name="Picture 7"/>
          <p:cNvPicPr>
            <a:picLocks noChangeAspect="1"/>
          </p:cNvPicPr>
          <p:nvPr/>
        </p:nvPicPr>
        <p:blipFill>
          <a:blip r:embed="rId4"/>
          <a:stretch>
            <a:fillRect/>
          </a:stretch>
        </p:blipFill>
        <p:spPr>
          <a:xfrm>
            <a:off x="4940886" y="338447"/>
            <a:ext cx="2619375" cy="1743075"/>
          </a:xfrm>
          <a:prstGeom prst="rect">
            <a:avLst/>
          </a:prstGeom>
        </p:spPr>
      </p:pic>
    </p:spTree>
    <p:extLst>
      <p:ext uri="{BB962C8B-B14F-4D97-AF65-F5344CB8AC3E}">
        <p14:creationId xmlns:p14="http://schemas.microsoft.com/office/powerpoint/2010/main" val="359929521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Subtitle 2"/>
          <p:cNvSpPr>
            <a:spLocks noGrp="1"/>
          </p:cNvSpPr>
          <p:nvPr>
            <p:ph type="subTitle" idx="1"/>
          </p:nvPr>
        </p:nvSpPr>
        <p:spPr/>
        <p:txBody>
          <a:bodyPr/>
          <a:lstStyle/>
          <a:p>
            <a:endParaRPr lang="en-US"/>
          </a:p>
        </p:txBody>
      </p:sp>
      <p:sp>
        <p:nvSpPr>
          <p:cNvPr id="4" name="Text Placeholder 3"/>
          <p:cNvSpPr>
            <a:spLocks noGrp="1"/>
          </p:cNvSpPr>
          <p:nvPr>
            <p:ph type="body" idx="2"/>
          </p:nvPr>
        </p:nvSpPr>
        <p:spPr/>
        <p:txBody>
          <a:bodyPr/>
          <a:lstStyle/>
          <a:p>
            <a:endParaRPr lang="en-US"/>
          </a:p>
        </p:txBody>
      </p:sp>
      <p:pic>
        <p:nvPicPr>
          <p:cNvPr id="5" name="Picture 4"/>
          <p:cNvPicPr>
            <a:picLocks noChangeAspect="1"/>
          </p:cNvPicPr>
          <p:nvPr/>
        </p:nvPicPr>
        <p:blipFill>
          <a:blip r:embed="rId3"/>
          <a:stretch>
            <a:fillRect/>
          </a:stretch>
        </p:blipFill>
        <p:spPr>
          <a:xfrm>
            <a:off x="5133703" y="1215012"/>
            <a:ext cx="3075061" cy="2220519"/>
          </a:xfrm>
          <a:prstGeom prst="rect">
            <a:avLst/>
          </a:prstGeom>
        </p:spPr>
      </p:pic>
      <p:pic>
        <p:nvPicPr>
          <p:cNvPr id="7" name="Picture 6"/>
          <p:cNvPicPr>
            <a:picLocks noChangeAspect="1"/>
          </p:cNvPicPr>
          <p:nvPr/>
        </p:nvPicPr>
        <p:blipFill>
          <a:blip r:embed="rId4"/>
          <a:stretch>
            <a:fillRect/>
          </a:stretch>
        </p:blipFill>
        <p:spPr>
          <a:xfrm>
            <a:off x="1099490" y="2080425"/>
            <a:ext cx="2266950" cy="2019300"/>
          </a:xfrm>
          <a:prstGeom prst="rect">
            <a:avLst/>
          </a:prstGeom>
        </p:spPr>
      </p:pic>
    </p:spTree>
    <p:extLst>
      <p:ext uri="{BB962C8B-B14F-4D97-AF65-F5344CB8AC3E}">
        <p14:creationId xmlns:p14="http://schemas.microsoft.com/office/powerpoint/2010/main" val="92276351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Subtitle 2"/>
          <p:cNvSpPr>
            <a:spLocks noGrp="1"/>
          </p:cNvSpPr>
          <p:nvPr>
            <p:ph type="subTitle" idx="1"/>
          </p:nvPr>
        </p:nvSpPr>
        <p:spPr/>
        <p:txBody>
          <a:bodyPr/>
          <a:lstStyle/>
          <a:p>
            <a:endParaRPr lang="en-US"/>
          </a:p>
        </p:txBody>
      </p:sp>
      <p:sp>
        <p:nvSpPr>
          <p:cNvPr id="4" name="Text Placeholder 3"/>
          <p:cNvSpPr>
            <a:spLocks noGrp="1"/>
          </p:cNvSpPr>
          <p:nvPr>
            <p:ph type="body" idx="2"/>
          </p:nvPr>
        </p:nvSpPr>
        <p:spPr/>
        <p:txBody>
          <a:bodyPr/>
          <a:lstStyle/>
          <a:p>
            <a:endParaRPr lang="en-US"/>
          </a:p>
        </p:txBody>
      </p:sp>
      <p:pic>
        <p:nvPicPr>
          <p:cNvPr id="5" name="Picture 4"/>
          <p:cNvPicPr>
            <a:picLocks noChangeAspect="1"/>
          </p:cNvPicPr>
          <p:nvPr/>
        </p:nvPicPr>
        <p:blipFill>
          <a:blip r:embed="rId2"/>
          <a:stretch>
            <a:fillRect/>
          </a:stretch>
        </p:blipFill>
        <p:spPr>
          <a:xfrm>
            <a:off x="4872525" y="1076579"/>
            <a:ext cx="3905795" cy="2476846"/>
          </a:xfrm>
          <a:prstGeom prst="rect">
            <a:avLst/>
          </a:prstGeom>
        </p:spPr>
      </p:pic>
      <p:pic>
        <p:nvPicPr>
          <p:cNvPr id="8" name="Picture 7"/>
          <p:cNvPicPr>
            <a:picLocks noChangeAspect="1"/>
          </p:cNvPicPr>
          <p:nvPr/>
        </p:nvPicPr>
        <p:blipFill>
          <a:blip r:embed="rId3"/>
          <a:stretch>
            <a:fillRect/>
          </a:stretch>
        </p:blipFill>
        <p:spPr>
          <a:xfrm>
            <a:off x="583025" y="3090075"/>
            <a:ext cx="2857500" cy="1600200"/>
          </a:xfrm>
          <a:prstGeom prst="rect">
            <a:avLst/>
          </a:prstGeom>
        </p:spPr>
      </p:pic>
      <p:pic>
        <p:nvPicPr>
          <p:cNvPr id="9" name="Picture 8"/>
          <p:cNvPicPr>
            <a:picLocks noChangeAspect="1"/>
          </p:cNvPicPr>
          <p:nvPr/>
        </p:nvPicPr>
        <p:blipFill>
          <a:blip r:embed="rId4"/>
          <a:stretch>
            <a:fillRect/>
          </a:stretch>
        </p:blipFill>
        <p:spPr>
          <a:xfrm>
            <a:off x="720261" y="1123286"/>
            <a:ext cx="2886478" cy="847843"/>
          </a:xfrm>
          <a:prstGeom prst="rect">
            <a:avLst/>
          </a:prstGeom>
        </p:spPr>
      </p:pic>
    </p:spTree>
    <p:extLst>
      <p:ext uri="{BB962C8B-B14F-4D97-AF65-F5344CB8AC3E}">
        <p14:creationId xmlns:p14="http://schemas.microsoft.com/office/powerpoint/2010/main" val="290905064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Want to learn more?</a:t>
            </a:r>
            <a:endParaRPr lang="en-US" dirty="0"/>
          </a:p>
        </p:txBody>
      </p:sp>
      <p:sp>
        <p:nvSpPr>
          <p:cNvPr id="3" name="Subtitle 2"/>
          <p:cNvSpPr>
            <a:spLocks noGrp="1"/>
          </p:cNvSpPr>
          <p:nvPr>
            <p:ph type="subTitle" idx="1"/>
          </p:nvPr>
        </p:nvSpPr>
        <p:spPr/>
        <p:txBody>
          <a:bodyPr/>
          <a:lstStyle/>
          <a:p>
            <a:endParaRPr lang="en-US"/>
          </a:p>
        </p:txBody>
      </p:sp>
      <p:sp>
        <p:nvSpPr>
          <p:cNvPr id="4" name="Text Placeholder 3"/>
          <p:cNvSpPr>
            <a:spLocks noGrp="1"/>
          </p:cNvSpPr>
          <p:nvPr>
            <p:ph type="body" idx="2"/>
          </p:nvPr>
        </p:nvSpPr>
        <p:spPr/>
        <p:txBody>
          <a:bodyPr/>
          <a:lstStyle/>
          <a:p>
            <a:endParaRPr lang="en-US"/>
          </a:p>
        </p:txBody>
      </p:sp>
      <p:pic>
        <p:nvPicPr>
          <p:cNvPr id="5" name="Picture 4"/>
          <p:cNvPicPr>
            <a:picLocks noChangeAspect="1"/>
          </p:cNvPicPr>
          <p:nvPr/>
        </p:nvPicPr>
        <p:blipFill>
          <a:blip r:embed="rId2"/>
          <a:stretch>
            <a:fillRect/>
          </a:stretch>
        </p:blipFill>
        <p:spPr>
          <a:xfrm>
            <a:off x="285152" y="1771538"/>
            <a:ext cx="8573696" cy="1600423"/>
          </a:xfrm>
          <a:prstGeom prst="rect">
            <a:avLst/>
          </a:prstGeom>
        </p:spPr>
      </p:pic>
    </p:spTree>
    <p:extLst>
      <p:ext uri="{BB962C8B-B14F-4D97-AF65-F5344CB8AC3E}">
        <p14:creationId xmlns:p14="http://schemas.microsoft.com/office/powerpoint/2010/main" val="406970029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FLASK-WTFORMS </a:t>
            </a:r>
            <a:endParaRPr lang="en-US" dirty="0"/>
          </a:p>
        </p:txBody>
      </p:sp>
      <p:sp>
        <p:nvSpPr>
          <p:cNvPr id="3" name="Subtitle 2"/>
          <p:cNvSpPr>
            <a:spLocks noGrp="1"/>
          </p:cNvSpPr>
          <p:nvPr>
            <p:ph type="subTitle" idx="1"/>
          </p:nvPr>
        </p:nvSpPr>
        <p:spPr/>
        <p:txBody>
          <a:bodyPr/>
          <a:lstStyle/>
          <a:p>
            <a:r>
              <a:rPr lang="en-US" dirty="0" smtClean="0"/>
              <a:t>FLASK </a:t>
            </a:r>
          </a:p>
          <a:p>
            <a:r>
              <a:rPr lang="en-US" dirty="0" smtClean="0"/>
              <a:t>DJANGO </a:t>
            </a:r>
            <a:endParaRPr lang="en-US" dirty="0"/>
          </a:p>
        </p:txBody>
      </p:sp>
      <p:sp>
        <p:nvSpPr>
          <p:cNvPr id="4" name="Text Placeholder 3"/>
          <p:cNvSpPr>
            <a:spLocks noGrp="1"/>
          </p:cNvSpPr>
          <p:nvPr>
            <p:ph type="body" idx="2"/>
          </p:nvPr>
        </p:nvSpPr>
        <p:spPr/>
        <p:txBody>
          <a:bodyPr/>
          <a:lstStyle/>
          <a:p>
            <a:endParaRPr lang="en-US"/>
          </a:p>
        </p:txBody>
      </p:sp>
      <p:pic>
        <p:nvPicPr>
          <p:cNvPr id="6" name="Picture 5"/>
          <p:cNvPicPr>
            <a:picLocks noChangeAspect="1"/>
          </p:cNvPicPr>
          <p:nvPr/>
        </p:nvPicPr>
        <p:blipFill>
          <a:blip r:embed="rId3"/>
          <a:stretch>
            <a:fillRect/>
          </a:stretch>
        </p:blipFill>
        <p:spPr>
          <a:xfrm>
            <a:off x="5631180" y="1317988"/>
            <a:ext cx="2819400" cy="1619250"/>
          </a:xfrm>
          <a:prstGeom prst="rect">
            <a:avLst/>
          </a:prstGeom>
        </p:spPr>
      </p:pic>
    </p:spTree>
    <p:extLst>
      <p:ext uri="{BB962C8B-B14F-4D97-AF65-F5344CB8AC3E}">
        <p14:creationId xmlns:p14="http://schemas.microsoft.com/office/powerpoint/2010/main" val="996534349"/>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a:t>
            </a:r>
            <a:br>
              <a:rPr lang="en-US" dirty="0" smtClean="0"/>
            </a:br>
            <a:r>
              <a:rPr lang="en-US" dirty="0" smtClean="0"/>
              <a:t>JINJA?</a:t>
            </a:r>
            <a:br>
              <a:rPr lang="en-US" dirty="0" smtClean="0"/>
            </a:br>
            <a:r>
              <a:rPr lang="en-US" dirty="0" smtClean="0"/>
              <a:t>FORMS ?</a:t>
            </a:r>
            <a:endParaRPr lang="en-US" dirty="0"/>
          </a:p>
        </p:txBody>
      </p:sp>
      <p:sp>
        <p:nvSpPr>
          <p:cNvPr id="3" name="Subtitle 2"/>
          <p:cNvSpPr>
            <a:spLocks noGrp="1"/>
          </p:cNvSpPr>
          <p:nvPr>
            <p:ph type="subTitle" idx="1"/>
          </p:nvPr>
        </p:nvSpPr>
        <p:spPr/>
        <p:txBody>
          <a:bodyPr/>
          <a:lstStyle/>
          <a:p>
            <a:r>
              <a:rPr lang="en-US" dirty="0" smtClean="0"/>
              <a:t>What’s their roles?</a:t>
            </a:r>
            <a:endParaRPr lang="en-US" dirty="0"/>
          </a:p>
        </p:txBody>
      </p:sp>
      <p:sp>
        <p:nvSpPr>
          <p:cNvPr id="4" name="Text Placeholder 3"/>
          <p:cNvSpPr>
            <a:spLocks noGrp="1"/>
          </p:cNvSpPr>
          <p:nvPr>
            <p:ph type="body" idx="2"/>
          </p:nvPr>
        </p:nvSpPr>
        <p:spPr/>
        <p:txBody>
          <a:bodyPr/>
          <a:lstStyle/>
          <a:p>
            <a:endParaRPr lang="en-US" dirty="0"/>
          </a:p>
        </p:txBody>
      </p:sp>
      <p:pic>
        <p:nvPicPr>
          <p:cNvPr id="5" name="Picture 4"/>
          <p:cNvPicPr>
            <a:picLocks noChangeAspect="1"/>
          </p:cNvPicPr>
          <p:nvPr/>
        </p:nvPicPr>
        <p:blipFill>
          <a:blip r:embed="rId3"/>
          <a:stretch>
            <a:fillRect/>
          </a:stretch>
        </p:blipFill>
        <p:spPr>
          <a:xfrm>
            <a:off x="5199018" y="990651"/>
            <a:ext cx="2536122" cy="1559874"/>
          </a:xfrm>
          <a:prstGeom prst="rect">
            <a:avLst/>
          </a:prstGeom>
        </p:spPr>
      </p:pic>
    </p:spTree>
    <p:extLst>
      <p:ext uri="{BB962C8B-B14F-4D97-AF65-F5344CB8AC3E}">
        <p14:creationId xmlns:p14="http://schemas.microsoft.com/office/powerpoint/2010/main" val="1633936920"/>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Input</a:t>
            </a:r>
            <a:endParaRPr lang="en-US" dirty="0"/>
          </a:p>
        </p:txBody>
      </p:sp>
      <p:sp>
        <p:nvSpPr>
          <p:cNvPr id="3" name="Subtitle 2"/>
          <p:cNvSpPr>
            <a:spLocks noGrp="1"/>
          </p:cNvSpPr>
          <p:nvPr>
            <p:ph type="subTitle" idx="1"/>
          </p:nvPr>
        </p:nvSpPr>
        <p:spPr/>
        <p:txBody>
          <a:bodyPr/>
          <a:lstStyle/>
          <a:p>
            <a:endParaRPr lang="en-US"/>
          </a:p>
        </p:txBody>
      </p:sp>
      <p:sp>
        <p:nvSpPr>
          <p:cNvPr id="4" name="Text Placeholder 3"/>
          <p:cNvSpPr>
            <a:spLocks noGrp="1"/>
          </p:cNvSpPr>
          <p:nvPr>
            <p:ph type="body" idx="2"/>
          </p:nvPr>
        </p:nvSpPr>
        <p:spPr/>
        <p:txBody>
          <a:bodyPr/>
          <a:lstStyle/>
          <a:p>
            <a:endParaRPr lang="en-US"/>
          </a:p>
        </p:txBody>
      </p:sp>
      <p:pic>
        <p:nvPicPr>
          <p:cNvPr id="6" name="Picture 5"/>
          <p:cNvPicPr>
            <a:picLocks noChangeAspect="1"/>
          </p:cNvPicPr>
          <p:nvPr/>
        </p:nvPicPr>
        <p:blipFill>
          <a:blip r:embed="rId3"/>
          <a:stretch>
            <a:fillRect/>
          </a:stretch>
        </p:blipFill>
        <p:spPr>
          <a:xfrm>
            <a:off x="593785" y="1882246"/>
            <a:ext cx="1569715" cy="1575000"/>
          </a:xfrm>
          <a:prstGeom prst="rect">
            <a:avLst/>
          </a:prstGeom>
        </p:spPr>
      </p:pic>
      <p:pic>
        <p:nvPicPr>
          <p:cNvPr id="9" name="Picture 8"/>
          <p:cNvPicPr>
            <a:picLocks noChangeAspect="1"/>
          </p:cNvPicPr>
          <p:nvPr/>
        </p:nvPicPr>
        <p:blipFill>
          <a:blip r:embed="rId4"/>
          <a:stretch>
            <a:fillRect/>
          </a:stretch>
        </p:blipFill>
        <p:spPr>
          <a:xfrm>
            <a:off x="3026825" y="763756"/>
            <a:ext cx="5397493" cy="4250414"/>
          </a:xfrm>
          <a:prstGeom prst="rect">
            <a:avLst/>
          </a:prstGeom>
        </p:spPr>
      </p:pic>
    </p:spTree>
    <p:extLst>
      <p:ext uri="{BB962C8B-B14F-4D97-AF65-F5344CB8AC3E}">
        <p14:creationId xmlns:p14="http://schemas.microsoft.com/office/powerpoint/2010/main" val="308251469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8"/>
          <p:cNvSpPr txBox="1">
            <a:spLocks noGrp="1"/>
          </p:cNvSpPr>
          <p:nvPr>
            <p:ph type="title"/>
          </p:nvPr>
        </p:nvSpPr>
        <p:spPr>
          <a:xfrm>
            <a:off x="311300" y="500925"/>
            <a:ext cx="3704400" cy="204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1" name="Google Shape;101;p18"/>
          <p:cNvSpPr txBox="1">
            <a:spLocks noGrp="1"/>
          </p:cNvSpPr>
          <p:nvPr>
            <p:ph type="subTitle" idx="1"/>
          </p:nvPr>
        </p:nvSpPr>
        <p:spPr>
          <a:xfrm>
            <a:off x="304800" y="2626725"/>
            <a:ext cx="3704400" cy="92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2" name="Google Shape;102;p18"/>
          <p:cNvSpPr txBox="1">
            <a:spLocks noGrp="1"/>
          </p:cNvSpPr>
          <p:nvPr>
            <p:ph type="body" idx="2"/>
          </p:nvPr>
        </p:nvSpPr>
        <p:spPr>
          <a:xfrm>
            <a:off x="4879025" y="500925"/>
            <a:ext cx="3954000" cy="4111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103" name="Google Shape;103;p18"/>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WTF </a:t>
            </a:r>
            <a:endParaRPr lang="en-US" dirty="0"/>
          </a:p>
        </p:txBody>
      </p:sp>
      <p:sp>
        <p:nvSpPr>
          <p:cNvPr id="3" name="Subtitle 2"/>
          <p:cNvSpPr>
            <a:spLocks noGrp="1"/>
          </p:cNvSpPr>
          <p:nvPr>
            <p:ph type="subTitle" idx="1"/>
          </p:nvPr>
        </p:nvSpPr>
        <p:spPr/>
        <p:txBody>
          <a:bodyPr/>
          <a:lstStyle/>
          <a:p>
            <a:endParaRPr lang="en-US"/>
          </a:p>
        </p:txBody>
      </p:sp>
      <p:sp>
        <p:nvSpPr>
          <p:cNvPr id="4" name="Text Placeholder 3"/>
          <p:cNvSpPr>
            <a:spLocks noGrp="1"/>
          </p:cNvSpPr>
          <p:nvPr>
            <p:ph type="body" idx="2"/>
          </p:nvPr>
        </p:nvSpPr>
        <p:spPr/>
        <p:txBody>
          <a:bodyPr/>
          <a:lstStyle/>
          <a:p>
            <a:endParaRPr lang="en-US"/>
          </a:p>
        </p:txBody>
      </p:sp>
      <p:pic>
        <p:nvPicPr>
          <p:cNvPr id="5" name="Picture 4"/>
          <p:cNvPicPr>
            <a:picLocks noChangeAspect="1"/>
          </p:cNvPicPr>
          <p:nvPr/>
        </p:nvPicPr>
        <p:blipFill>
          <a:blip r:embed="rId2"/>
          <a:stretch>
            <a:fillRect/>
          </a:stretch>
        </p:blipFill>
        <p:spPr>
          <a:xfrm>
            <a:off x="1209629" y="3210467"/>
            <a:ext cx="2238687" cy="419158"/>
          </a:xfrm>
          <a:prstGeom prst="rect">
            <a:avLst/>
          </a:prstGeom>
        </p:spPr>
      </p:pic>
      <p:pic>
        <p:nvPicPr>
          <p:cNvPr id="7" name="Picture 6"/>
          <p:cNvPicPr>
            <a:picLocks noChangeAspect="1"/>
          </p:cNvPicPr>
          <p:nvPr/>
        </p:nvPicPr>
        <p:blipFill>
          <a:blip r:embed="rId3"/>
          <a:stretch>
            <a:fillRect/>
          </a:stretch>
        </p:blipFill>
        <p:spPr>
          <a:xfrm>
            <a:off x="655340" y="4178051"/>
            <a:ext cx="3600953" cy="314369"/>
          </a:xfrm>
          <a:prstGeom prst="rect">
            <a:avLst/>
          </a:prstGeom>
        </p:spPr>
      </p:pic>
      <p:pic>
        <p:nvPicPr>
          <p:cNvPr id="8" name="Picture 7"/>
          <p:cNvPicPr>
            <a:picLocks noChangeAspect="1"/>
          </p:cNvPicPr>
          <p:nvPr/>
        </p:nvPicPr>
        <p:blipFill>
          <a:blip r:embed="rId4"/>
          <a:stretch>
            <a:fillRect/>
          </a:stretch>
        </p:blipFill>
        <p:spPr>
          <a:xfrm>
            <a:off x="1567473" y="341918"/>
            <a:ext cx="6610103" cy="2295088"/>
          </a:xfrm>
          <a:prstGeom prst="rect">
            <a:avLst/>
          </a:prstGeom>
        </p:spPr>
      </p:pic>
    </p:spTree>
    <p:extLst>
      <p:ext uri="{BB962C8B-B14F-4D97-AF65-F5344CB8AC3E}">
        <p14:creationId xmlns:p14="http://schemas.microsoft.com/office/powerpoint/2010/main" val="3521712018"/>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t>
            </a:r>
            <a:r>
              <a:rPr lang="en-US" dirty="0" smtClean="0"/>
              <a:t>alidation</a:t>
            </a:r>
            <a:endParaRPr lang="en-US" dirty="0"/>
          </a:p>
        </p:txBody>
      </p:sp>
      <p:sp>
        <p:nvSpPr>
          <p:cNvPr id="3" name="Subtitle 2"/>
          <p:cNvSpPr>
            <a:spLocks noGrp="1"/>
          </p:cNvSpPr>
          <p:nvPr>
            <p:ph type="subTitle" idx="1"/>
          </p:nvPr>
        </p:nvSpPr>
        <p:spPr/>
        <p:txBody>
          <a:bodyPr/>
          <a:lstStyle/>
          <a:p>
            <a:endParaRPr lang="en-US"/>
          </a:p>
        </p:txBody>
      </p:sp>
      <p:sp>
        <p:nvSpPr>
          <p:cNvPr id="4" name="Text Placeholder 3"/>
          <p:cNvSpPr>
            <a:spLocks noGrp="1"/>
          </p:cNvSpPr>
          <p:nvPr>
            <p:ph type="body" idx="2"/>
          </p:nvPr>
        </p:nvSpPr>
        <p:spPr/>
        <p:txBody>
          <a:bodyPr/>
          <a:lstStyle/>
          <a:p>
            <a:endParaRPr lang="en-US"/>
          </a:p>
        </p:txBody>
      </p:sp>
      <p:pic>
        <p:nvPicPr>
          <p:cNvPr id="5" name="Picture 4"/>
          <p:cNvPicPr>
            <a:picLocks noChangeAspect="1"/>
          </p:cNvPicPr>
          <p:nvPr/>
        </p:nvPicPr>
        <p:blipFill>
          <a:blip r:embed="rId2"/>
          <a:stretch>
            <a:fillRect/>
          </a:stretch>
        </p:blipFill>
        <p:spPr>
          <a:xfrm>
            <a:off x="553394" y="1809165"/>
            <a:ext cx="2049412" cy="1482719"/>
          </a:xfrm>
          <a:prstGeom prst="rect">
            <a:avLst/>
          </a:prstGeom>
        </p:spPr>
      </p:pic>
      <p:pic>
        <p:nvPicPr>
          <p:cNvPr id="6" name="Picture 5"/>
          <p:cNvPicPr>
            <a:picLocks noChangeAspect="1"/>
          </p:cNvPicPr>
          <p:nvPr/>
        </p:nvPicPr>
        <p:blipFill>
          <a:blip r:embed="rId3"/>
          <a:stretch>
            <a:fillRect/>
          </a:stretch>
        </p:blipFill>
        <p:spPr>
          <a:xfrm>
            <a:off x="3472631" y="1161171"/>
            <a:ext cx="5020619" cy="3861425"/>
          </a:xfrm>
          <a:prstGeom prst="rect">
            <a:avLst/>
          </a:prstGeom>
        </p:spPr>
      </p:pic>
    </p:spTree>
    <p:extLst>
      <p:ext uri="{BB962C8B-B14F-4D97-AF65-F5344CB8AC3E}">
        <p14:creationId xmlns:p14="http://schemas.microsoft.com/office/powerpoint/2010/main" val="1615329292"/>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Contact form </a:t>
            </a:r>
            <a:endParaRPr lang="en-US" dirty="0"/>
          </a:p>
        </p:txBody>
      </p:sp>
      <p:sp>
        <p:nvSpPr>
          <p:cNvPr id="3" name="Subtitle 2"/>
          <p:cNvSpPr>
            <a:spLocks noGrp="1"/>
          </p:cNvSpPr>
          <p:nvPr>
            <p:ph type="subTitle" idx="1"/>
          </p:nvPr>
        </p:nvSpPr>
        <p:spPr/>
        <p:txBody>
          <a:bodyPr/>
          <a:lstStyle/>
          <a:p>
            <a:endParaRPr lang="en-US"/>
          </a:p>
        </p:txBody>
      </p:sp>
      <p:sp>
        <p:nvSpPr>
          <p:cNvPr id="4" name="Text Placeholder 3"/>
          <p:cNvSpPr>
            <a:spLocks noGrp="1"/>
          </p:cNvSpPr>
          <p:nvPr>
            <p:ph type="body" idx="2"/>
          </p:nvPr>
        </p:nvSpPr>
        <p:spPr/>
        <p:txBody>
          <a:bodyPr/>
          <a:lstStyle/>
          <a:p>
            <a:endParaRPr lang="en-US"/>
          </a:p>
        </p:txBody>
      </p:sp>
      <p:pic>
        <p:nvPicPr>
          <p:cNvPr id="5" name="Picture 4"/>
          <p:cNvPicPr>
            <a:picLocks noChangeAspect="1"/>
          </p:cNvPicPr>
          <p:nvPr/>
        </p:nvPicPr>
        <p:blipFill>
          <a:blip r:embed="rId3"/>
          <a:stretch>
            <a:fillRect/>
          </a:stretch>
        </p:blipFill>
        <p:spPr>
          <a:xfrm>
            <a:off x="4544615" y="1170634"/>
            <a:ext cx="4391638" cy="710181"/>
          </a:xfrm>
          <a:prstGeom prst="rect">
            <a:avLst/>
          </a:prstGeom>
        </p:spPr>
      </p:pic>
      <p:pic>
        <p:nvPicPr>
          <p:cNvPr id="4098" name="Picture 2" descr="Animated Video - Contact U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50981" y="2626725"/>
            <a:ext cx="2209800" cy="1876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8241616"/>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Subtitle 2"/>
          <p:cNvSpPr>
            <a:spLocks noGrp="1"/>
          </p:cNvSpPr>
          <p:nvPr>
            <p:ph type="subTitle" idx="1"/>
          </p:nvPr>
        </p:nvSpPr>
        <p:spPr/>
        <p:txBody>
          <a:bodyPr/>
          <a:lstStyle/>
          <a:p>
            <a:endParaRPr lang="en-US"/>
          </a:p>
        </p:txBody>
      </p:sp>
      <p:sp>
        <p:nvSpPr>
          <p:cNvPr id="4" name="Text Placeholder 3"/>
          <p:cNvSpPr>
            <a:spLocks noGrp="1"/>
          </p:cNvSpPr>
          <p:nvPr>
            <p:ph type="body" idx="2"/>
          </p:nvPr>
        </p:nvSpPr>
        <p:spPr/>
        <p:txBody>
          <a:bodyPr/>
          <a:lstStyle/>
          <a:p>
            <a:endParaRPr lang="en-US"/>
          </a:p>
        </p:txBody>
      </p:sp>
      <p:pic>
        <p:nvPicPr>
          <p:cNvPr id="5" name="Picture 4"/>
          <p:cNvPicPr>
            <a:picLocks noChangeAspect="1"/>
          </p:cNvPicPr>
          <p:nvPr/>
        </p:nvPicPr>
        <p:blipFill>
          <a:blip r:embed="rId2"/>
          <a:stretch>
            <a:fillRect/>
          </a:stretch>
        </p:blipFill>
        <p:spPr>
          <a:xfrm>
            <a:off x="4990553" y="1209948"/>
            <a:ext cx="3943900" cy="2343477"/>
          </a:xfrm>
          <a:prstGeom prst="rect">
            <a:avLst/>
          </a:prstGeom>
        </p:spPr>
      </p:pic>
    </p:spTree>
    <p:extLst>
      <p:ext uri="{BB962C8B-B14F-4D97-AF65-F5344CB8AC3E}">
        <p14:creationId xmlns:p14="http://schemas.microsoft.com/office/powerpoint/2010/main" val="2926723459"/>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Subtitle 2"/>
          <p:cNvSpPr>
            <a:spLocks noGrp="1"/>
          </p:cNvSpPr>
          <p:nvPr>
            <p:ph type="subTitle" idx="1"/>
          </p:nvPr>
        </p:nvSpPr>
        <p:spPr/>
        <p:txBody>
          <a:bodyPr/>
          <a:lstStyle/>
          <a:p>
            <a:endParaRPr lang="en-US"/>
          </a:p>
        </p:txBody>
      </p:sp>
      <p:sp>
        <p:nvSpPr>
          <p:cNvPr id="4" name="Text Placeholder 3"/>
          <p:cNvSpPr>
            <a:spLocks noGrp="1"/>
          </p:cNvSpPr>
          <p:nvPr>
            <p:ph type="body" idx="2"/>
          </p:nvPr>
        </p:nvSpPr>
        <p:spPr/>
        <p:txBody>
          <a:bodyPr/>
          <a:lstStyle/>
          <a:p>
            <a:endParaRPr lang="en-US"/>
          </a:p>
        </p:txBody>
      </p:sp>
      <p:pic>
        <p:nvPicPr>
          <p:cNvPr id="5" name="Picture 4"/>
          <p:cNvPicPr>
            <a:picLocks noChangeAspect="1"/>
          </p:cNvPicPr>
          <p:nvPr/>
        </p:nvPicPr>
        <p:blipFill>
          <a:blip r:embed="rId3"/>
          <a:stretch>
            <a:fillRect/>
          </a:stretch>
        </p:blipFill>
        <p:spPr>
          <a:xfrm>
            <a:off x="3448594" y="876651"/>
            <a:ext cx="5533252" cy="3980049"/>
          </a:xfrm>
          <a:prstGeom prst="rect">
            <a:avLst/>
          </a:prstGeom>
        </p:spPr>
      </p:pic>
    </p:spTree>
    <p:extLst>
      <p:ext uri="{BB962C8B-B14F-4D97-AF65-F5344CB8AC3E}">
        <p14:creationId xmlns:p14="http://schemas.microsoft.com/office/powerpoint/2010/main" val="945080801"/>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Subtitle 2"/>
          <p:cNvSpPr>
            <a:spLocks noGrp="1"/>
          </p:cNvSpPr>
          <p:nvPr>
            <p:ph type="subTitle" idx="1"/>
          </p:nvPr>
        </p:nvSpPr>
        <p:spPr/>
        <p:txBody>
          <a:bodyPr/>
          <a:lstStyle/>
          <a:p>
            <a:endParaRPr lang="en-US"/>
          </a:p>
        </p:txBody>
      </p:sp>
      <p:sp>
        <p:nvSpPr>
          <p:cNvPr id="4" name="Text Placeholder 3"/>
          <p:cNvSpPr>
            <a:spLocks noGrp="1"/>
          </p:cNvSpPr>
          <p:nvPr>
            <p:ph type="body" idx="2"/>
          </p:nvPr>
        </p:nvSpPr>
        <p:spPr/>
        <p:txBody>
          <a:bodyPr/>
          <a:lstStyle/>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r>
              <a:rPr lang="en-US" dirty="0"/>
              <a:t>What gets rendered, success or the </a:t>
            </a:r>
            <a:r>
              <a:rPr lang="en-US" dirty="0" smtClean="0"/>
              <a:t>template?</a:t>
            </a:r>
          </a:p>
          <a:p>
            <a:r>
              <a:rPr lang="en-US" dirty="0" smtClean="0"/>
              <a:t>Then why do we need </a:t>
            </a:r>
            <a:r>
              <a:rPr lang="en-US" dirty="0" err="1" smtClean="0"/>
              <a:t>jinja</a:t>
            </a:r>
            <a:r>
              <a:rPr lang="en-US" dirty="0" smtClean="0"/>
              <a:t> ?</a:t>
            </a:r>
            <a:endParaRPr lang="en-US" dirty="0"/>
          </a:p>
        </p:txBody>
      </p:sp>
      <p:pic>
        <p:nvPicPr>
          <p:cNvPr id="5" name="Picture 4"/>
          <p:cNvPicPr>
            <a:picLocks noChangeAspect="1"/>
          </p:cNvPicPr>
          <p:nvPr/>
        </p:nvPicPr>
        <p:blipFill>
          <a:blip r:embed="rId3"/>
          <a:stretch>
            <a:fillRect/>
          </a:stretch>
        </p:blipFill>
        <p:spPr>
          <a:xfrm>
            <a:off x="4885525" y="1212145"/>
            <a:ext cx="3400900" cy="1648055"/>
          </a:xfrm>
          <a:prstGeom prst="rect">
            <a:avLst/>
          </a:prstGeom>
        </p:spPr>
      </p:pic>
    </p:spTree>
    <p:extLst>
      <p:ext uri="{BB962C8B-B14F-4D97-AF65-F5344CB8AC3E}">
        <p14:creationId xmlns:p14="http://schemas.microsoft.com/office/powerpoint/2010/main" val="189663276"/>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Subtitle 2"/>
          <p:cNvSpPr>
            <a:spLocks noGrp="1"/>
          </p:cNvSpPr>
          <p:nvPr>
            <p:ph type="subTitle" idx="1"/>
          </p:nvPr>
        </p:nvSpPr>
        <p:spPr/>
        <p:txBody>
          <a:bodyPr/>
          <a:lstStyle/>
          <a:p>
            <a:endParaRPr lang="en-US"/>
          </a:p>
        </p:txBody>
      </p:sp>
      <p:sp>
        <p:nvSpPr>
          <p:cNvPr id="4" name="Text Placeholder 3"/>
          <p:cNvSpPr>
            <a:spLocks noGrp="1"/>
          </p:cNvSpPr>
          <p:nvPr>
            <p:ph type="body" idx="2"/>
          </p:nvPr>
        </p:nvSpPr>
        <p:spPr/>
        <p:txBody>
          <a:bodyPr/>
          <a:lstStyle/>
          <a:p>
            <a:endParaRPr lang="en-US"/>
          </a:p>
        </p:txBody>
      </p:sp>
      <p:pic>
        <p:nvPicPr>
          <p:cNvPr id="5" name="Picture 4"/>
          <p:cNvPicPr>
            <a:picLocks noChangeAspect="1"/>
          </p:cNvPicPr>
          <p:nvPr/>
        </p:nvPicPr>
        <p:blipFill>
          <a:blip r:embed="rId2"/>
          <a:stretch>
            <a:fillRect/>
          </a:stretch>
        </p:blipFill>
        <p:spPr>
          <a:xfrm>
            <a:off x="2584549" y="246967"/>
            <a:ext cx="5725324" cy="4896533"/>
          </a:xfrm>
          <a:prstGeom prst="rect">
            <a:avLst/>
          </a:prstGeom>
        </p:spPr>
      </p:pic>
    </p:spTree>
    <p:extLst>
      <p:ext uri="{BB962C8B-B14F-4D97-AF65-F5344CB8AC3E}">
        <p14:creationId xmlns:p14="http://schemas.microsoft.com/office/powerpoint/2010/main" val="1929510653"/>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Subtitle 2"/>
          <p:cNvSpPr>
            <a:spLocks noGrp="1"/>
          </p:cNvSpPr>
          <p:nvPr>
            <p:ph type="subTitle" idx="1"/>
          </p:nvPr>
        </p:nvSpPr>
        <p:spPr/>
        <p:txBody>
          <a:bodyPr/>
          <a:lstStyle/>
          <a:p>
            <a:r>
              <a:rPr lang="en-US" dirty="0" smtClean="0"/>
              <a:t>What about throwing errors ?</a:t>
            </a:r>
            <a:br>
              <a:rPr lang="en-US" dirty="0" smtClean="0"/>
            </a:br>
            <a:endParaRPr lang="en-US" dirty="0" smtClean="0"/>
          </a:p>
          <a:p>
            <a:r>
              <a:rPr lang="en-US" dirty="0" smtClean="0"/>
              <a:t>What about having more than one error?</a:t>
            </a:r>
            <a:endParaRPr lang="en-US" dirty="0"/>
          </a:p>
        </p:txBody>
      </p:sp>
      <p:sp>
        <p:nvSpPr>
          <p:cNvPr id="4" name="Text Placeholder 3"/>
          <p:cNvSpPr>
            <a:spLocks noGrp="1"/>
          </p:cNvSpPr>
          <p:nvPr>
            <p:ph type="body" idx="2"/>
          </p:nvPr>
        </p:nvSpPr>
        <p:spPr/>
        <p:txBody>
          <a:bodyPr/>
          <a:lstStyle/>
          <a:p>
            <a:pPr marL="146050" indent="0">
              <a:buNone/>
            </a:pPr>
            <a:endParaRPr lang="en-US" dirty="0"/>
          </a:p>
        </p:txBody>
      </p:sp>
      <p:pic>
        <p:nvPicPr>
          <p:cNvPr id="5" name="Picture 4"/>
          <p:cNvPicPr>
            <a:picLocks noChangeAspect="1"/>
          </p:cNvPicPr>
          <p:nvPr/>
        </p:nvPicPr>
        <p:blipFill>
          <a:blip r:embed="rId3"/>
          <a:stretch>
            <a:fillRect/>
          </a:stretch>
        </p:blipFill>
        <p:spPr>
          <a:xfrm>
            <a:off x="5112706" y="954314"/>
            <a:ext cx="3486637" cy="3658111"/>
          </a:xfrm>
          <a:prstGeom prst="rect">
            <a:avLst/>
          </a:prstGeom>
        </p:spPr>
      </p:pic>
    </p:spTree>
    <p:extLst>
      <p:ext uri="{BB962C8B-B14F-4D97-AF65-F5344CB8AC3E}">
        <p14:creationId xmlns:p14="http://schemas.microsoft.com/office/powerpoint/2010/main" val="680573488"/>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Subtitle 2"/>
          <p:cNvSpPr>
            <a:spLocks noGrp="1"/>
          </p:cNvSpPr>
          <p:nvPr>
            <p:ph type="subTitle" idx="1"/>
          </p:nvPr>
        </p:nvSpPr>
        <p:spPr/>
        <p:txBody>
          <a:bodyPr/>
          <a:lstStyle/>
          <a:p>
            <a:endParaRPr lang="en-US"/>
          </a:p>
        </p:txBody>
      </p:sp>
      <p:sp>
        <p:nvSpPr>
          <p:cNvPr id="4" name="Text Placeholder 3"/>
          <p:cNvSpPr>
            <a:spLocks noGrp="1"/>
          </p:cNvSpPr>
          <p:nvPr>
            <p:ph type="body" idx="2"/>
          </p:nvPr>
        </p:nvSpPr>
        <p:spPr/>
        <p:txBody>
          <a:bodyPr/>
          <a:lstStyle/>
          <a:p>
            <a:pPr marL="146050" indent="0">
              <a:buNone/>
            </a:pPr>
            <a:endParaRPr lang="en-US" dirty="0"/>
          </a:p>
        </p:txBody>
      </p:sp>
      <p:pic>
        <p:nvPicPr>
          <p:cNvPr id="5" name="Picture 4"/>
          <p:cNvPicPr>
            <a:picLocks noChangeAspect="1"/>
          </p:cNvPicPr>
          <p:nvPr/>
        </p:nvPicPr>
        <p:blipFill>
          <a:blip r:embed="rId3"/>
          <a:stretch>
            <a:fillRect/>
          </a:stretch>
        </p:blipFill>
        <p:spPr>
          <a:xfrm>
            <a:off x="4872525" y="1054880"/>
            <a:ext cx="3200847" cy="3143689"/>
          </a:xfrm>
          <a:prstGeom prst="rect">
            <a:avLst/>
          </a:prstGeom>
        </p:spPr>
      </p:pic>
    </p:spTree>
    <p:extLst>
      <p:ext uri="{BB962C8B-B14F-4D97-AF65-F5344CB8AC3E}">
        <p14:creationId xmlns:p14="http://schemas.microsoft.com/office/powerpoint/2010/main" val="636528238"/>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Breakout </a:t>
            </a:r>
            <a:endParaRPr lang="en-US" dirty="0"/>
          </a:p>
        </p:txBody>
      </p:sp>
      <p:sp>
        <p:nvSpPr>
          <p:cNvPr id="3" name="Subtitle 2"/>
          <p:cNvSpPr>
            <a:spLocks noGrp="1"/>
          </p:cNvSpPr>
          <p:nvPr>
            <p:ph type="subTitle" idx="1"/>
          </p:nvPr>
        </p:nvSpPr>
        <p:spPr/>
        <p:txBody>
          <a:bodyPr/>
          <a:lstStyle/>
          <a:p>
            <a:endParaRPr lang="en-US"/>
          </a:p>
        </p:txBody>
      </p:sp>
      <p:sp>
        <p:nvSpPr>
          <p:cNvPr id="4" name="Text Placeholder 3"/>
          <p:cNvSpPr>
            <a:spLocks noGrp="1"/>
          </p:cNvSpPr>
          <p:nvPr>
            <p:ph type="body" idx="2"/>
          </p:nvPr>
        </p:nvSpPr>
        <p:spPr/>
        <p:txBody>
          <a:bodyPr/>
          <a:lstStyle/>
          <a:p>
            <a:r>
              <a:rPr lang="en-US" dirty="0" smtClean="0"/>
              <a:t>Create a sign up form with the fields </a:t>
            </a:r>
          </a:p>
          <a:p>
            <a:endParaRPr lang="en-US" dirty="0" smtClean="0"/>
          </a:p>
          <a:p>
            <a:r>
              <a:rPr lang="en-US" dirty="0" smtClean="0"/>
              <a:t>Email</a:t>
            </a:r>
          </a:p>
          <a:p>
            <a:r>
              <a:rPr lang="en-US" dirty="0" smtClean="0"/>
              <a:t>Pass</a:t>
            </a:r>
          </a:p>
          <a:p>
            <a:r>
              <a:rPr lang="en-US" dirty="0" smtClean="0"/>
              <a:t>Confirm pass</a:t>
            </a:r>
          </a:p>
          <a:p>
            <a:r>
              <a:rPr lang="en-US" dirty="0" smtClean="0"/>
              <a:t>Title  select from items</a:t>
            </a:r>
          </a:p>
          <a:p>
            <a:r>
              <a:rPr lang="en-US" dirty="0" smtClean="0"/>
              <a:t>Website </a:t>
            </a:r>
            <a:endParaRPr lang="en-US" dirty="0"/>
          </a:p>
          <a:p>
            <a:r>
              <a:rPr lang="en-US" dirty="0" smtClean="0"/>
              <a:t>Birthday</a:t>
            </a:r>
          </a:p>
          <a:p>
            <a:r>
              <a:rPr lang="en-US" dirty="0" err="1" smtClean="0"/>
              <a:t>Recapthcha</a:t>
            </a:r>
            <a:endParaRPr lang="en-US" dirty="0" smtClean="0"/>
          </a:p>
          <a:p>
            <a:r>
              <a:rPr lang="en-US" dirty="0" smtClean="0"/>
              <a:t>Submit </a:t>
            </a:r>
          </a:p>
          <a:p>
            <a:endParaRPr lang="en-US" dirty="0" smtClean="0"/>
          </a:p>
          <a:p>
            <a:endParaRPr lang="en-US" dirty="0" smtClean="0"/>
          </a:p>
        </p:txBody>
      </p:sp>
    </p:spTree>
    <p:extLst>
      <p:ext uri="{BB962C8B-B14F-4D97-AF65-F5344CB8AC3E}">
        <p14:creationId xmlns:p14="http://schemas.microsoft.com/office/powerpoint/2010/main" val="317333930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19"/>
          <p:cNvSpPr txBox="1">
            <a:spLocks noGrp="1"/>
          </p:cNvSpPr>
          <p:nvPr>
            <p:ph type="title"/>
          </p:nvPr>
        </p:nvSpPr>
        <p:spPr>
          <a:xfrm>
            <a:off x="311300" y="500925"/>
            <a:ext cx="3704400" cy="204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9" name="Google Shape;109;p19"/>
          <p:cNvSpPr txBox="1">
            <a:spLocks noGrp="1"/>
          </p:cNvSpPr>
          <p:nvPr>
            <p:ph type="subTitle" idx="1"/>
          </p:nvPr>
        </p:nvSpPr>
        <p:spPr>
          <a:xfrm>
            <a:off x="304800" y="2626725"/>
            <a:ext cx="3704400" cy="92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0" name="Google Shape;110;p19"/>
          <p:cNvSpPr txBox="1">
            <a:spLocks noGrp="1"/>
          </p:cNvSpPr>
          <p:nvPr>
            <p:ph type="body" idx="2"/>
          </p:nvPr>
        </p:nvSpPr>
        <p:spPr>
          <a:xfrm>
            <a:off x="4879025" y="500925"/>
            <a:ext cx="3954000" cy="4111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111" name="Google Shape;111;p19"/>
          <p:cNvPicPr preferRelativeResize="0"/>
          <p:nvPr/>
        </p:nvPicPr>
        <p:blipFill>
          <a:blip r:embed="rId3">
            <a:alphaModFix/>
          </a:blip>
          <a:stretch>
            <a:fillRect/>
          </a:stretch>
        </p:blipFill>
        <p:spPr>
          <a:xfrm>
            <a:off x="0" y="13447"/>
            <a:ext cx="9144000" cy="5143500"/>
          </a:xfrm>
          <a:prstGeom prst="rect">
            <a:avLst/>
          </a:prstGeom>
          <a:noFill/>
          <a:ln>
            <a:noFill/>
          </a:ln>
        </p:spPr>
      </p:pic>
      <p:sp>
        <p:nvSpPr>
          <p:cNvPr id="2" name="TextBox 1"/>
          <p:cNvSpPr txBox="1"/>
          <p:nvPr/>
        </p:nvSpPr>
        <p:spPr>
          <a:xfrm>
            <a:off x="640080" y="2550525"/>
            <a:ext cx="234360" cy="523220"/>
          </a:xfrm>
          <a:prstGeom prst="rect">
            <a:avLst/>
          </a:prstGeom>
          <a:noFill/>
        </p:spPr>
        <p:txBody>
          <a:bodyPr wrap="none" rtlCol="0">
            <a:spAutoFit/>
          </a:bodyPr>
          <a:lstStyle/>
          <a:p>
            <a:r>
              <a:rPr lang="en-US" dirty="0" smtClean="0">
                <a:solidFill>
                  <a:schemeClr val="bg1"/>
                </a:solidFill>
              </a:rPr>
              <a:t> </a:t>
            </a:r>
          </a:p>
          <a:p>
            <a:endParaRPr lang="en-US" dirty="0">
              <a:solidFill>
                <a:schemeClr val="bg1"/>
              </a:solidFill>
            </a:endParaRPr>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37"/>
          <p:cNvSpPr txBox="1">
            <a:spLocks noGrp="1"/>
          </p:cNvSpPr>
          <p:nvPr>
            <p:ph type="body" idx="1"/>
          </p:nvPr>
        </p:nvSpPr>
        <p:spPr>
          <a:xfrm>
            <a:off x="311700" y="4521400"/>
            <a:ext cx="7979400" cy="460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2" name="Google Shape;262;p37"/>
          <p:cNvSpPr txBox="1"/>
          <p:nvPr/>
        </p:nvSpPr>
        <p:spPr>
          <a:xfrm>
            <a:off x="1495700" y="1829275"/>
            <a:ext cx="6348600" cy="1312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200">
                <a:latin typeface="Roboto"/>
                <a:ea typeface="Roboto"/>
                <a:cs typeface="Roboto"/>
                <a:sym typeface="Roboto"/>
              </a:rPr>
              <a:t>Thank you!</a:t>
            </a:r>
            <a:endParaRPr sz="7200">
              <a:latin typeface="Roboto"/>
              <a:ea typeface="Roboto"/>
              <a:cs typeface="Roboto"/>
              <a:sym typeface="Roboto"/>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Subtitle 2"/>
          <p:cNvSpPr>
            <a:spLocks noGrp="1"/>
          </p:cNvSpPr>
          <p:nvPr>
            <p:ph type="subTitle" idx="1"/>
          </p:nvPr>
        </p:nvSpPr>
        <p:spPr/>
        <p:txBody>
          <a:bodyPr/>
          <a:lstStyle/>
          <a:p>
            <a:endParaRPr lang="en-US"/>
          </a:p>
        </p:txBody>
      </p:sp>
      <p:sp>
        <p:nvSpPr>
          <p:cNvPr id="4" name="Text Placeholder 3"/>
          <p:cNvSpPr>
            <a:spLocks noGrp="1"/>
          </p:cNvSpPr>
          <p:nvPr>
            <p:ph type="body" idx="2"/>
          </p:nvPr>
        </p:nvSpPr>
        <p:spPr/>
        <p:txBody>
          <a:bodyPr/>
          <a:lstStyle/>
          <a:p>
            <a:endParaRPr lang="en-US"/>
          </a:p>
        </p:txBody>
      </p:sp>
      <p:pic>
        <p:nvPicPr>
          <p:cNvPr id="6" name="Picture 5"/>
          <p:cNvPicPr>
            <a:picLocks noChangeAspect="1"/>
          </p:cNvPicPr>
          <p:nvPr/>
        </p:nvPicPr>
        <p:blipFill>
          <a:blip r:embed="rId2"/>
          <a:stretch>
            <a:fillRect/>
          </a:stretch>
        </p:blipFill>
        <p:spPr>
          <a:xfrm>
            <a:off x="210546" y="1221814"/>
            <a:ext cx="4118159" cy="2067449"/>
          </a:xfrm>
          <a:prstGeom prst="rect">
            <a:avLst/>
          </a:prstGeom>
        </p:spPr>
      </p:pic>
      <p:pic>
        <p:nvPicPr>
          <p:cNvPr id="7" name="Picture 6"/>
          <p:cNvPicPr>
            <a:picLocks noChangeAspect="1"/>
          </p:cNvPicPr>
          <p:nvPr/>
        </p:nvPicPr>
        <p:blipFill>
          <a:blip r:embed="rId3"/>
          <a:stretch>
            <a:fillRect/>
          </a:stretch>
        </p:blipFill>
        <p:spPr>
          <a:xfrm>
            <a:off x="4429459" y="1272854"/>
            <a:ext cx="4534533" cy="1725840"/>
          </a:xfrm>
          <a:prstGeom prst="rect">
            <a:avLst/>
          </a:prstGeom>
        </p:spPr>
      </p:pic>
      <p:pic>
        <p:nvPicPr>
          <p:cNvPr id="8" name="Picture 7"/>
          <p:cNvPicPr>
            <a:picLocks noChangeAspect="1"/>
          </p:cNvPicPr>
          <p:nvPr/>
        </p:nvPicPr>
        <p:blipFill>
          <a:blip r:embed="rId4"/>
          <a:stretch>
            <a:fillRect/>
          </a:stretch>
        </p:blipFill>
        <p:spPr>
          <a:xfrm>
            <a:off x="4559520" y="3351465"/>
            <a:ext cx="3429479" cy="419158"/>
          </a:xfrm>
          <a:prstGeom prst="rect">
            <a:avLst/>
          </a:prstGeom>
        </p:spPr>
      </p:pic>
    </p:spTree>
    <p:extLst>
      <p:ext uri="{BB962C8B-B14F-4D97-AF65-F5344CB8AC3E}">
        <p14:creationId xmlns:p14="http://schemas.microsoft.com/office/powerpoint/2010/main" val="71283440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20"/>
          <p:cNvSpPr txBox="1">
            <a:spLocks noGrp="1"/>
          </p:cNvSpPr>
          <p:nvPr>
            <p:ph type="body" idx="2"/>
          </p:nvPr>
        </p:nvSpPr>
        <p:spPr>
          <a:xfrm>
            <a:off x="4879025" y="500925"/>
            <a:ext cx="3954000" cy="41115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en" sz="1800" b="1" dirty="0" smtClean="0"/>
              <a:t>A piece</a:t>
            </a:r>
            <a:r>
              <a:rPr lang="en" dirty="0"/>
              <a:t/>
            </a:r>
            <a:br>
              <a:rPr lang="en" dirty="0"/>
            </a:br>
            <a:endParaRPr lang="en" dirty="0"/>
          </a:p>
          <a:p>
            <a:pPr marL="457200" lvl="0" indent="-311150" algn="l" rtl="0">
              <a:spcBef>
                <a:spcPts val="0"/>
              </a:spcBef>
              <a:spcAft>
                <a:spcPts val="0"/>
              </a:spcAft>
              <a:buSzPts val="1300"/>
              <a:buChar char="-"/>
            </a:pPr>
            <a:endParaRPr lang="en" dirty="0"/>
          </a:p>
          <a:p>
            <a:pPr marL="457200" lvl="0" indent="-311150" algn="l" rtl="0">
              <a:spcBef>
                <a:spcPts val="0"/>
              </a:spcBef>
              <a:spcAft>
                <a:spcPts val="0"/>
              </a:spcAft>
              <a:buSzPts val="1300"/>
              <a:buChar char="-"/>
            </a:pPr>
            <a:endParaRPr lang="en" dirty="0"/>
          </a:p>
          <a:p>
            <a:pPr marL="457200" lvl="0" indent="-311150" algn="l" rtl="0">
              <a:spcBef>
                <a:spcPts val="0"/>
              </a:spcBef>
              <a:spcAft>
                <a:spcPts val="0"/>
              </a:spcAft>
              <a:buSzPts val="1300"/>
              <a:buChar char="-"/>
            </a:pPr>
            <a:endParaRPr lang="en" dirty="0"/>
          </a:p>
          <a:p>
            <a:pPr marL="457200" lvl="0" indent="-311150" algn="l" rtl="0">
              <a:spcBef>
                <a:spcPts val="0"/>
              </a:spcBef>
              <a:spcAft>
                <a:spcPts val="0"/>
              </a:spcAft>
              <a:buSzPts val="1300"/>
              <a:buChar char="-"/>
            </a:pPr>
            <a:endParaRPr lang="en" dirty="0"/>
          </a:p>
          <a:p>
            <a:pPr marL="457200" lvl="0" indent="-311150" algn="l" rtl="0">
              <a:spcBef>
                <a:spcPts val="0"/>
              </a:spcBef>
              <a:spcAft>
                <a:spcPts val="0"/>
              </a:spcAft>
              <a:buSzPts val="1300"/>
              <a:buChar char="-"/>
            </a:pPr>
            <a:endParaRPr lang="en" dirty="0"/>
          </a:p>
          <a:p>
            <a:pPr marL="146050" lvl="0" indent="0" algn="l" rtl="0">
              <a:spcBef>
                <a:spcPts val="1600"/>
              </a:spcBef>
              <a:spcAft>
                <a:spcPts val="0"/>
              </a:spcAft>
              <a:buSzPts val="1300"/>
              <a:buNone/>
            </a:pPr>
            <a:endParaRPr lang="en" dirty="0"/>
          </a:p>
          <a:p>
            <a:pPr marL="146050" lvl="0" indent="0" algn="l" rtl="0">
              <a:spcBef>
                <a:spcPts val="1600"/>
              </a:spcBef>
              <a:spcAft>
                <a:spcPts val="0"/>
              </a:spcAft>
              <a:buSzPts val="1300"/>
              <a:buNone/>
            </a:pPr>
            <a:endParaRPr lang="en" dirty="0"/>
          </a:p>
          <a:p>
            <a:pPr marL="457200" lvl="0" indent="-311150" algn="l" rtl="0">
              <a:spcBef>
                <a:spcPts val="1600"/>
              </a:spcBef>
              <a:spcAft>
                <a:spcPts val="0"/>
              </a:spcAft>
              <a:buSzPts val="1300"/>
              <a:buChar char="-"/>
            </a:pPr>
            <a:r>
              <a:rPr lang="en" sz="2000" b="1" dirty="0" smtClean="0"/>
              <a:t>Uniform interface</a:t>
            </a:r>
            <a:endParaRPr sz="2000" b="1" dirty="0"/>
          </a:p>
        </p:txBody>
      </p:sp>
      <p:sp>
        <p:nvSpPr>
          <p:cNvPr id="117" name="Google Shape;117;p20"/>
          <p:cNvSpPr txBox="1">
            <a:spLocks noGrp="1"/>
          </p:cNvSpPr>
          <p:nvPr>
            <p:ph type="title"/>
          </p:nvPr>
        </p:nvSpPr>
        <p:spPr>
          <a:xfrm>
            <a:off x="311300" y="500925"/>
            <a:ext cx="3704400" cy="204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RESTful APIs</a:t>
            </a:r>
            <a:endParaRPr/>
          </a:p>
        </p:txBody>
      </p:sp>
      <p:sp>
        <p:nvSpPr>
          <p:cNvPr id="118" name="Google Shape;118;p20"/>
          <p:cNvSpPr txBox="1">
            <a:spLocks noGrp="1"/>
          </p:cNvSpPr>
          <p:nvPr>
            <p:ph type="subTitle" idx="1"/>
          </p:nvPr>
        </p:nvSpPr>
        <p:spPr>
          <a:xfrm>
            <a:off x="253075" y="1062375"/>
            <a:ext cx="3704400" cy="92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Representational State Transfer</a:t>
            </a:r>
            <a:endParaRPr dirty="0"/>
          </a:p>
        </p:txBody>
      </p:sp>
      <p:sp>
        <p:nvSpPr>
          <p:cNvPr id="119" name="Google Shape;119;p20"/>
          <p:cNvSpPr txBox="1">
            <a:spLocks noGrp="1"/>
          </p:cNvSpPr>
          <p:nvPr>
            <p:ph type="subTitle" idx="1"/>
          </p:nvPr>
        </p:nvSpPr>
        <p:spPr>
          <a:xfrm>
            <a:off x="163575" y="2375025"/>
            <a:ext cx="3704400" cy="211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solidFill>
                <a:srgbClr val="47B3E4"/>
              </a:solidFill>
            </a:endParaRPr>
          </a:p>
          <a:p>
            <a:pPr marL="0" lvl="0" indent="0" algn="l" rtl="0">
              <a:spcBef>
                <a:spcPts val="0"/>
              </a:spcBef>
              <a:spcAft>
                <a:spcPts val="0"/>
              </a:spcAft>
              <a:buNone/>
            </a:pPr>
            <a:r>
              <a:rPr lang="en-US" dirty="0" smtClean="0">
                <a:solidFill>
                  <a:srgbClr val="47B3E4"/>
                </a:solidFill>
              </a:rPr>
              <a:t> </a:t>
            </a:r>
            <a:endParaRPr dirty="0">
              <a:solidFill>
                <a:srgbClr val="47B3E4"/>
              </a:solidFill>
            </a:endParaRPr>
          </a:p>
        </p:txBody>
      </p:sp>
      <p:pic>
        <p:nvPicPr>
          <p:cNvPr id="121" name="Google Shape;121;p20"/>
          <p:cNvPicPr preferRelativeResize="0"/>
          <p:nvPr/>
        </p:nvPicPr>
        <p:blipFill>
          <a:blip r:embed="rId3">
            <a:alphaModFix/>
          </a:blip>
          <a:stretch>
            <a:fillRect/>
          </a:stretch>
        </p:blipFill>
        <p:spPr>
          <a:xfrm>
            <a:off x="5008863" y="3862741"/>
            <a:ext cx="1072825" cy="1072825"/>
          </a:xfrm>
          <a:prstGeom prst="rect">
            <a:avLst/>
          </a:prstGeom>
          <a:noFill/>
          <a:ln>
            <a:noFill/>
          </a:ln>
        </p:spPr>
      </p:pic>
      <p:pic>
        <p:nvPicPr>
          <p:cNvPr id="122" name="Google Shape;122;p20"/>
          <p:cNvPicPr preferRelativeResize="0"/>
          <p:nvPr/>
        </p:nvPicPr>
        <p:blipFill>
          <a:blip r:embed="rId4">
            <a:alphaModFix/>
          </a:blip>
          <a:stretch>
            <a:fillRect/>
          </a:stretch>
        </p:blipFill>
        <p:spPr>
          <a:xfrm>
            <a:off x="6211525" y="3963638"/>
            <a:ext cx="1162050" cy="1162050"/>
          </a:xfrm>
          <a:prstGeom prst="rect">
            <a:avLst/>
          </a:prstGeom>
          <a:noFill/>
          <a:ln>
            <a:noFill/>
          </a:ln>
        </p:spPr>
      </p:pic>
      <p:pic>
        <p:nvPicPr>
          <p:cNvPr id="123" name="Google Shape;123;p20"/>
          <p:cNvPicPr preferRelativeResize="0"/>
          <p:nvPr/>
        </p:nvPicPr>
        <p:blipFill>
          <a:blip r:embed="rId5">
            <a:alphaModFix/>
          </a:blip>
          <a:stretch>
            <a:fillRect/>
          </a:stretch>
        </p:blipFill>
        <p:spPr>
          <a:xfrm>
            <a:off x="7633238" y="3968400"/>
            <a:ext cx="1152525" cy="1152525"/>
          </a:xfrm>
          <a:prstGeom prst="rect">
            <a:avLst/>
          </a:prstGeom>
          <a:noFill/>
          <a:ln>
            <a:noFill/>
          </a:ln>
        </p:spPr>
      </p:pic>
      <p:pic>
        <p:nvPicPr>
          <p:cNvPr id="124" name="Google Shape;124;p20"/>
          <p:cNvPicPr preferRelativeResize="0"/>
          <p:nvPr/>
        </p:nvPicPr>
        <p:blipFill>
          <a:blip r:embed="rId6">
            <a:alphaModFix/>
          </a:blip>
          <a:stretch>
            <a:fillRect/>
          </a:stretch>
        </p:blipFill>
        <p:spPr>
          <a:xfrm>
            <a:off x="6960410" y="709250"/>
            <a:ext cx="1072825" cy="706250"/>
          </a:xfrm>
          <a:prstGeom prst="rect">
            <a:avLst/>
          </a:prstGeom>
          <a:noFill/>
          <a:ln>
            <a:noFill/>
          </a:ln>
        </p:spPr>
      </p:pic>
      <p:pic>
        <p:nvPicPr>
          <p:cNvPr id="3" name="Picture 2"/>
          <p:cNvPicPr>
            <a:picLocks noChangeAspect="1"/>
          </p:cNvPicPr>
          <p:nvPr/>
        </p:nvPicPr>
        <p:blipFill>
          <a:blip r:embed="rId7"/>
          <a:stretch>
            <a:fillRect/>
          </a:stretch>
        </p:blipFill>
        <p:spPr>
          <a:xfrm>
            <a:off x="484994" y="2550525"/>
            <a:ext cx="2886075" cy="1581150"/>
          </a:xfrm>
          <a:prstGeom prst="rect">
            <a:avLst/>
          </a:prstGeom>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23"/>
          <p:cNvSpPr txBox="1">
            <a:spLocks noGrp="1"/>
          </p:cNvSpPr>
          <p:nvPr>
            <p:ph type="title"/>
          </p:nvPr>
        </p:nvSpPr>
        <p:spPr>
          <a:xfrm>
            <a:off x="311300" y="500925"/>
            <a:ext cx="3704400" cy="129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HTTP Requests and Responses</a:t>
            </a:r>
            <a:endParaRPr/>
          </a:p>
        </p:txBody>
      </p:sp>
      <p:sp>
        <p:nvSpPr>
          <p:cNvPr id="145" name="Google Shape;145;p23"/>
          <p:cNvSpPr txBox="1">
            <a:spLocks noGrp="1"/>
          </p:cNvSpPr>
          <p:nvPr>
            <p:ph type="body" idx="2"/>
          </p:nvPr>
        </p:nvSpPr>
        <p:spPr>
          <a:xfrm>
            <a:off x="4871625" y="500925"/>
            <a:ext cx="3954000" cy="19236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solidFill>
                  <a:srgbClr val="47B3E4"/>
                </a:solidFill>
              </a:rPr>
              <a:t>Requests</a:t>
            </a:r>
            <a:endParaRPr>
              <a:solidFill>
                <a:srgbClr val="47B3E4"/>
              </a:solidFill>
            </a:endParaRPr>
          </a:p>
        </p:txBody>
      </p:sp>
      <p:sp>
        <p:nvSpPr>
          <p:cNvPr id="146" name="Google Shape;146;p23"/>
          <p:cNvSpPr txBox="1">
            <a:spLocks noGrp="1"/>
          </p:cNvSpPr>
          <p:nvPr>
            <p:ph type="body" idx="2"/>
          </p:nvPr>
        </p:nvSpPr>
        <p:spPr>
          <a:xfrm>
            <a:off x="4950125" y="2293925"/>
            <a:ext cx="3954000" cy="19236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solidFill>
                  <a:srgbClr val="47B3E4"/>
                </a:solidFill>
              </a:rPr>
              <a:t>Responses</a:t>
            </a:r>
            <a:endParaRPr>
              <a:solidFill>
                <a:srgbClr val="47B3E4"/>
              </a:solidFill>
            </a:endParaRPr>
          </a:p>
        </p:txBody>
      </p:sp>
      <p:pic>
        <p:nvPicPr>
          <p:cNvPr id="147" name="Google Shape;147;p23"/>
          <p:cNvPicPr preferRelativeResize="0"/>
          <p:nvPr/>
        </p:nvPicPr>
        <p:blipFill rotWithShape="1">
          <a:blip r:embed="rId3">
            <a:alphaModFix/>
          </a:blip>
          <a:srcRect t="4204" b="7659"/>
          <a:stretch/>
        </p:blipFill>
        <p:spPr>
          <a:xfrm>
            <a:off x="4990875" y="880925"/>
            <a:ext cx="3872499" cy="1295400"/>
          </a:xfrm>
          <a:prstGeom prst="rect">
            <a:avLst/>
          </a:prstGeom>
          <a:noFill/>
          <a:ln>
            <a:noFill/>
          </a:ln>
        </p:spPr>
      </p:pic>
      <p:sp>
        <p:nvSpPr>
          <p:cNvPr id="148" name="Google Shape;148;p23"/>
          <p:cNvSpPr txBox="1"/>
          <p:nvPr/>
        </p:nvSpPr>
        <p:spPr>
          <a:xfrm>
            <a:off x="4803600" y="4419250"/>
            <a:ext cx="4340400" cy="384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u="sng">
                <a:solidFill>
                  <a:schemeClr val="hlink"/>
                </a:solidFill>
                <a:hlinkClick r:id="rId4"/>
              </a:rPr>
              <a:t>https://developer.mozilla.org/en-US/docs/Web/HTTP/Status</a:t>
            </a:r>
            <a:endParaRPr/>
          </a:p>
        </p:txBody>
      </p:sp>
      <p:pic>
        <p:nvPicPr>
          <p:cNvPr id="149" name="Google Shape;149;p23"/>
          <p:cNvPicPr preferRelativeResize="0"/>
          <p:nvPr/>
        </p:nvPicPr>
        <p:blipFill>
          <a:blip r:embed="rId5">
            <a:alphaModFix/>
          </a:blip>
          <a:stretch>
            <a:fillRect/>
          </a:stretch>
        </p:blipFill>
        <p:spPr>
          <a:xfrm>
            <a:off x="4950125" y="2896963"/>
            <a:ext cx="3953999" cy="1242000"/>
          </a:xfrm>
          <a:prstGeom prst="rect">
            <a:avLst/>
          </a:prstGeom>
          <a:noFill/>
          <a:ln>
            <a:noFill/>
          </a:ln>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Paradigm">
  <a:themeElements>
    <a:clrScheme name="Paradigm">
      <a:dk1>
        <a:srgbClr val="31394D"/>
      </a:dk1>
      <a:lt1>
        <a:srgbClr val="FFFFFF"/>
      </a:lt1>
      <a:dk2>
        <a:srgbClr val="666666"/>
      </a:dk2>
      <a:lt2>
        <a:srgbClr val="626B73"/>
      </a:lt2>
      <a:accent1>
        <a:srgbClr val="002F4A"/>
      </a:accent1>
      <a:accent2>
        <a:srgbClr val="D9C4B1"/>
      </a:accent2>
      <a:accent3>
        <a:srgbClr val="EDE3DA"/>
      </a:accent3>
      <a:accent4>
        <a:srgbClr val="B85741"/>
      </a:accent4>
      <a:accent5>
        <a:srgbClr val="009384"/>
      </a:accent5>
      <a:accent6>
        <a:srgbClr val="D0F6FF"/>
      </a:accent6>
      <a:hlink>
        <a:srgbClr val="009384"/>
      </a:hlink>
      <a:folHlink>
        <a:srgbClr val="00938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11950</TotalTime>
  <Words>1365</Words>
  <Application>Microsoft Office PowerPoint</Application>
  <PresentationFormat>On-screen Show (16:9)</PresentationFormat>
  <Paragraphs>343</Paragraphs>
  <Slides>60</Slides>
  <Notes>39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60</vt:i4>
      </vt:variant>
    </vt:vector>
  </HeadingPairs>
  <TitlesOfParts>
    <vt:vector size="66" baseType="lpstr">
      <vt:lpstr>Arial</vt:lpstr>
      <vt:lpstr>Merriweather</vt:lpstr>
      <vt:lpstr>Wingdings</vt:lpstr>
      <vt:lpstr>Calibri</vt:lpstr>
      <vt:lpstr>Roboto</vt:lpstr>
      <vt:lpstr>Paradigm</vt:lpstr>
      <vt:lpstr>Web Development Nanodegree</vt:lpstr>
      <vt:lpstr>Agenda</vt:lpstr>
      <vt:lpstr>API </vt:lpstr>
      <vt:lpstr>API examples </vt:lpstr>
      <vt:lpstr>PowerPoint Presentation</vt:lpstr>
      <vt:lpstr>PowerPoint Presentation</vt:lpstr>
      <vt:lpstr>PowerPoint Presentation</vt:lpstr>
      <vt:lpstr>RESTful APIs</vt:lpstr>
      <vt:lpstr>HTTP Requests and Responses</vt:lpstr>
      <vt:lpstr>HTTP is:  Stateless NOT Sessionless   </vt:lpstr>
      <vt:lpstr>HTTP requests</vt:lpstr>
      <vt:lpstr>PowerPoint Presentation</vt:lpstr>
      <vt:lpstr>https://httpstatusdogs.com/  </vt:lpstr>
      <vt:lpstr>Errors</vt:lpstr>
      <vt:lpstr>Testing</vt:lpstr>
      <vt:lpstr>Curl vs httpie</vt:lpstr>
      <vt:lpstr>PowerPoint Presentation</vt:lpstr>
      <vt:lpstr>Configuration</vt:lpstr>
      <vt:lpstr>What is the problem?</vt:lpstr>
      <vt:lpstr>Different alternatives </vt:lpstr>
      <vt:lpstr>Configuration from a .py File </vt:lpstr>
      <vt:lpstr>Environment variables</vt:lpstr>
      <vt:lpstr>Solution</vt:lpstr>
      <vt:lpstr>Instance folder</vt:lpstr>
      <vt:lpstr>Testing Production  Development</vt:lpstr>
      <vt:lpstr>Solution</vt:lpstr>
      <vt:lpstr>Solution</vt:lpstr>
      <vt:lpstr>Import</vt:lpstr>
      <vt:lpstr>Importing in python </vt:lpstr>
      <vt:lpstr>Solution </vt:lpstr>
      <vt:lpstr>From .. Import ..</vt:lpstr>
      <vt:lpstr>Solution</vt:lpstr>
      <vt:lpstr>PowerPoint Presentation</vt:lpstr>
      <vt:lpstr>Solution</vt:lpstr>
      <vt:lpstr>PowerPoint Presentation</vt:lpstr>
      <vt:lpstr>PowerPoint Presentation</vt:lpstr>
      <vt:lpstr>Package vs module</vt:lpstr>
      <vt:lpstr>Where do we stand?</vt:lpstr>
      <vt:lpstr>PowerPoint Presentation</vt:lpstr>
      <vt:lpstr>Solution</vt:lpstr>
      <vt:lpstr>PowerPoint Presentation</vt:lpstr>
      <vt:lpstr>Solution</vt:lpstr>
      <vt:lpstr>Minimalistic FLASK  </vt:lpstr>
      <vt:lpstr>PowerPoint Presentation</vt:lpstr>
      <vt:lpstr>PowerPoint Presentation</vt:lpstr>
      <vt:lpstr>Want to learn more?</vt:lpstr>
      <vt:lpstr>FLASK-WTFORMS </vt:lpstr>
      <vt:lpstr>APP? JINJA? FORMS ?</vt:lpstr>
      <vt:lpstr>Input</vt:lpstr>
      <vt:lpstr>WTF </vt:lpstr>
      <vt:lpstr>Validation</vt:lpstr>
      <vt:lpstr>Contact form </vt:lpstr>
      <vt:lpstr>PowerPoint Presentation</vt:lpstr>
      <vt:lpstr>PowerPoint Presentation</vt:lpstr>
      <vt:lpstr>PowerPoint Presentation</vt:lpstr>
      <vt:lpstr>PowerPoint Presentation</vt:lpstr>
      <vt:lpstr>PowerPoint Presentation</vt:lpstr>
      <vt:lpstr>PowerPoint Presentation</vt:lpstr>
      <vt:lpstr>Breakout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Web Development Nanodegree</dc:title>
  <dc:creator>santarabantoosoo</dc:creator>
  <cp:lastModifiedBy>santarabantoosoo</cp:lastModifiedBy>
  <cp:revision>360</cp:revision>
  <dcterms:modified xsi:type="dcterms:W3CDTF">2021-02-02T05:52:10Z</dcterms:modified>
</cp:coreProperties>
</file>